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666" r:id="rId5"/>
    <p:sldId id="847" r:id="rId6"/>
    <p:sldId id="827" r:id="rId7"/>
    <p:sldId id="831" r:id="rId8"/>
    <p:sldId id="784" r:id="rId9"/>
    <p:sldId id="791" r:id="rId10"/>
    <p:sldId id="821" r:id="rId11"/>
    <p:sldId id="776" r:id="rId12"/>
    <p:sldId id="772" r:id="rId13"/>
    <p:sldId id="758" r:id="rId14"/>
    <p:sldId id="795" r:id="rId15"/>
    <p:sldId id="759" r:id="rId16"/>
    <p:sldId id="775" r:id="rId17"/>
    <p:sldId id="261" r:id="rId18"/>
    <p:sldId id="846" r:id="rId19"/>
    <p:sldId id="787" r:id="rId20"/>
    <p:sldId id="851" r:id="rId21"/>
    <p:sldId id="852" r:id="rId22"/>
    <p:sldId id="798" r:id="rId23"/>
    <p:sldId id="809" r:id="rId24"/>
    <p:sldId id="825" r:id="rId25"/>
    <p:sldId id="702" r:id="rId26"/>
    <p:sldId id="764" r:id="rId27"/>
    <p:sldId id="760" r:id="rId28"/>
    <p:sldId id="82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Page" id="{07BAC3AE-7E2F-4018-AABA-3F07C0E5C691}">
          <p14:sldIdLst>
            <p14:sldId id="666"/>
          </p14:sldIdLst>
        </p14:section>
        <p14:section name="Table of Contents" id="{88A9D2C9-90D7-4077-85CE-129DF50E3651}">
          <p14:sldIdLst>
            <p14:sldId id="847"/>
          </p14:sldIdLst>
        </p14:section>
        <p14:section name="Resources" id="{7F59DD4B-40F5-4DB0-9647-90E2B5BDC828}">
          <p14:sldIdLst>
            <p14:sldId id="827"/>
            <p14:sldId id="831"/>
          </p14:sldIdLst>
        </p14:section>
        <p14:section name="AWHS &amp; QPL" id="{9C6A524A-A23D-4C39-9460-5A83933FAE60}">
          <p14:sldIdLst>
            <p14:sldId id="784"/>
            <p14:sldId id="791"/>
          </p14:sldIdLst>
        </p14:section>
        <p14:section name="Tank Selection Criteria" id="{8AABC56C-27ED-4EBA-9D72-9E645CAD264A}">
          <p14:sldIdLst>
            <p14:sldId id="821"/>
            <p14:sldId id="776"/>
            <p14:sldId id="772"/>
            <p14:sldId id="758"/>
            <p14:sldId id="795"/>
            <p14:sldId id="759"/>
          </p14:sldIdLst>
        </p14:section>
        <p14:section name="Space Heat Interaction" id="{1866D5AF-EF34-47C1-BA95-3E0326839D83}">
          <p14:sldIdLst>
            <p14:sldId id="775"/>
          </p14:sldIdLst>
        </p14:section>
        <p14:section name="Installation Considerations" id="{D25D79BF-765F-4AF3-99E8-04B4CBC259A7}">
          <p14:sldIdLst>
            <p14:sldId id="261"/>
            <p14:sldId id="846"/>
          </p14:sldIdLst>
        </p14:section>
        <p14:section name="Cold Climate Considerations" id="{C6217150-D4CC-4A32-93BC-19FAAE781F52}">
          <p14:sldIdLst>
            <p14:sldId id="787"/>
            <p14:sldId id="851"/>
            <p14:sldId id="852"/>
          </p14:sldIdLst>
        </p14:section>
        <p14:section name="Volumetric Constraint Testing" id="{4AE3DBBF-087A-4C50-A5F1-602568C43BF6}">
          <p14:sldIdLst>
            <p14:sldId id="798"/>
            <p14:sldId id="809"/>
            <p14:sldId id="825"/>
          </p14:sldIdLst>
        </p14:section>
        <p14:section name="Noise &amp; Noise Mitigation" id="{A7FE3AF2-401E-492F-B4F9-F749755B3942}">
          <p14:sldIdLst>
            <p14:sldId id="702"/>
            <p14:sldId id="764"/>
          </p14:sldIdLst>
        </p14:section>
        <p14:section name="Brand Mode Naming Convention" id="{7FA1D001-636D-40FC-93E6-8D7DFE748F4A}">
          <p14:sldIdLst>
            <p14:sldId id="760"/>
          </p14:sldIdLst>
        </p14:section>
        <p14:section name="End" id="{05DE90F0-6662-426E-834E-A37B1F9C37BD}">
          <p14:sldIdLst>
            <p14:sldId id="82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89AB5A-275C-38FE-BA7B-00F00CF33F5E}" name="Lindsay Crowe" initials="LC" userId="S::lindsay.crowe@clearesult.com::ddc79177-8859-488a-a35a-9b8a068d2548" providerId="AD"/>
  <p188:author id="{22BFE593-2D10-9498-9AFF-5AEE9D89EEC1}" name="Trevor McCord" initials="TM" userId="S::trevor.mccord@clearesult.com::ad1be179-9200-4610-8eb5-3c720b6ac85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sse Largent" initials="JL" lastIdx="6" clrIdx="0">
    <p:extLst>
      <p:ext uri="{19B8F6BF-5375-455C-9EA6-DF929625EA0E}">
        <p15:presenceInfo xmlns:p15="http://schemas.microsoft.com/office/powerpoint/2012/main" userId="S::jesse.largent@clearesult.com::b8eb48c6-1fdc-4284-a0df-f7cdad943f70" providerId="AD"/>
      </p:ext>
    </p:extLst>
  </p:cmAuthor>
  <p:cmAuthor id="2" name="Lindsay Crowe" initials="LC" lastIdx="59" clrIdx="1">
    <p:extLst>
      <p:ext uri="{19B8F6BF-5375-455C-9EA6-DF929625EA0E}">
        <p15:presenceInfo xmlns:p15="http://schemas.microsoft.com/office/powerpoint/2012/main" userId="S::lindsay.crowe@clearesult.com::ddc79177-8859-488a-a35a-9b8a068d2548" providerId="AD"/>
      </p:ext>
    </p:extLst>
  </p:cmAuthor>
  <p:cmAuthor id="3" name="Trevor McCord" initials="TM" lastIdx="7" clrIdx="2">
    <p:extLst>
      <p:ext uri="{19B8F6BF-5375-455C-9EA6-DF929625EA0E}">
        <p15:presenceInfo xmlns:p15="http://schemas.microsoft.com/office/powerpoint/2012/main" userId="S::trevor.mccord@clearesult.com::ad1be179-9200-4610-8eb5-3c720b6ac85e" providerId="AD"/>
      </p:ext>
    </p:extLst>
  </p:cmAuthor>
  <p:cmAuthor id="4" name="Bruce Manclark" initials="BM" lastIdx="135" clrIdx="3">
    <p:extLst>
      <p:ext uri="{19B8F6BF-5375-455C-9EA6-DF929625EA0E}">
        <p15:presenceInfo xmlns:p15="http://schemas.microsoft.com/office/powerpoint/2012/main" userId="S::bruce.manclark@clearesult.com::78c30e0c-bb67-4452-ae32-a90ed18d20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884"/>
    <a:srgbClr val="484978"/>
    <a:srgbClr val="0000FF"/>
    <a:srgbClr val="E7EFF0"/>
    <a:srgbClr val="CCDD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8C918A-7293-43FB-AE8D-1D3F219E4344}" v="74" dt="2022-12-28T18:24:05.6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126" autoAdjust="0"/>
  </p:normalViewPr>
  <p:slideViewPr>
    <p:cSldViewPr snapToGrid="0">
      <p:cViewPr varScale="1">
        <p:scale>
          <a:sx n="58" d="100"/>
          <a:sy n="58" d="100"/>
        </p:scale>
        <p:origin x="1116" y="6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Crowe" userId="ddc79177-8859-488a-a35a-9b8a068d2548" providerId="ADAL" clId="{E7D4E25C-4D6A-4C66-8836-905EFD4FF596}"/>
    <pc:docChg chg="undo custSel addSld delSld modSld sldOrd addSection modSection">
      <pc:chgData name="Lindsay Crowe" userId="ddc79177-8859-488a-a35a-9b8a068d2548" providerId="ADAL" clId="{E7D4E25C-4D6A-4C66-8836-905EFD4FF596}" dt="2022-12-20T18:25:29.429" v="35" actId="729"/>
      <pc:docMkLst>
        <pc:docMk/>
      </pc:docMkLst>
      <pc:sldChg chg="ord">
        <pc:chgData name="Lindsay Crowe" userId="ddc79177-8859-488a-a35a-9b8a068d2548" providerId="ADAL" clId="{E7D4E25C-4D6A-4C66-8836-905EFD4FF596}" dt="2022-12-20T18:22:59.932" v="21" actId="20578"/>
        <pc:sldMkLst>
          <pc:docMk/>
          <pc:sldMk cId="151547524" sldId="261"/>
        </pc:sldMkLst>
      </pc:sldChg>
      <pc:sldChg chg="ord">
        <pc:chgData name="Lindsay Crowe" userId="ddc79177-8859-488a-a35a-9b8a068d2548" providerId="ADAL" clId="{E7D4E25C-4D6A-4C66-8836-905EFD4FF596}" dt="2022-12-20T18:22:10.110" v="9" actId="20578"/>
        <pc:sldMkLst>
          <pc:docMk/>
          <pc:sldMk cId="2022602352" sldId="758"/>
        </pc:sldMkLst>
      </pc:sldChg>
      <pc:sldChg chg="ord">
        <pc:chgData name="Lindsay Crowe" userId="ddc79177-8859-488a-a35a-9b8a068d2548" providerId="ADAL" clId="{E7D4E25C-4D6A-4C66-8836-905EFD4FF596}" dt="2022-12-20T18:22:10.110" v="9" actId="20578"/>
        <pc:sldMkLst>
          <pc:docMk/>
          <pc:sldMk cId="4042776176" sldId="759"/>
        </pc:sldMkLst>
      </pc:sldChg>
      <pc:sldChg chg="ord">
        <pc:chgData name="Lindsay Crowe" userId="ddc79177-8859-488a-a35a-9b8a068d2548" providerId="ADAL" clId="{E7D4E25C-4D6A-4C66-8836-905EFD4FF596}" dt="2022-12-20T18:23:02.755" v="23"/>
        <pc:sldMkLst>
          <pc:docMk/>
          <pc:sldMk cId="2772861425" sldId="761"/>
        </pc:sldMkLst>
      </pc:sldChg>
      <pc:sldChg chg="add">
        <pc:chgData name="Lindsay Crowe" userId="ddc79177-8859-488a-a35a-9b8a068d2548" providerId="ADAL" clId="{E7D4E25C-4D6A-4C66-8836-905EFD4FF596}" dt="2022-12-20T18:24:14.363" v="26"/>
        <pc:sldMkLst>
          <pc:docMk/>
          <pc:sldMk cId="897230828" sldId="764"/>
        </pc:sldMkLst>
      </pc:sldChg>
      <pc:sldChg chg="ord">
        <pc:chgData name="Lindsay Crowe" userId="ddc79177-8859-488a-a35a-9b8a068d2548" providerId="ADAL" clId="{E7D4E25C-4D6A-4C66-8836-905EFD4FF596}" dt="2022-12-20T18:22:10.110" v="9" actId="20578"/>
        <pc:sldMkLst>
          <pc:docMk/>
          <pc:sldMk cId="1115571452" sldId="772"/>
        </pc:sldMkLst>
      </pc:sldChg>
      <pc:sldChg chg="ord">
        <pc:chgData name="Lindsay Crowe" userId="ddc79177-8859-488a-a35a-9b8a068d2548" providerId="ADAL" clId="{E7D4E25C-4D6A-4C66-8836-905EFD4FF596}" dt="2022-12-20T18:22:10.110" v="9" actId="20578"/>
        <pc:sldMkLst>
          <pc:docMk/>
          <pc:sldMk cId="2719139005" sldId="776"/>
        </pc:sldMkLst>
      </pc:sldChg>
      <pc:sldChg chg="ord">
        <pc:chgData name="Lindsay Crowe" userId="ddc79177-8859-488a-a35a-9b8a068d2548" providerId="ADAL" clId="{E7D4E25C-4D6A-4C66-8836-905EFD4FF596}" dt="2022-12-20T18:22:10.110" v="9" actId="20578"/>
        <pc:sldMkLst>
          <pc:docMk/>
          <pc:sldMk cId="2055359644" sldId="795"/>
        </pc:sldMkLst>
      </pc:sldChg>
      <pc:sldChg chg="ord">
        <pc:chgData name="Lindsay Crowe" userId="ddc79177-8859-488a-a35a-9b8a068d2548" providerId="ADAL" clId="{E7D4E25C-4D6A-4C66-8836-905EFD4FF596}" dt="2022-12-20T18:23:02.755" v="23"/>
        <pc:sldMkLst>
          <pc:docMk/>
          <pc:sldMk cId="2457847299" sldId="807"/>
        </pc:sldMkLst>
      </pc:sldChg>
      <pc:sldChg chg="ord">
        <pc:chgData name="Lindsay Crowe" userId="ddc79177-8859-488a-a35a-9b8a068d2548" providerId="ADAL" clId="{E7D4E25C-4D6A-4C66-8836-905EFD4FF596}" dt="2022-12-20T18:22:18.627" v="11"/>
        <pc:sldMkLst>
          <pc:docMk/>
          <pc:sldMk cId="3386611219" sldId="821"/>
        </pc:sldMkLst>
      </pc:sldChg>
      <pc:sldChg chg="mod modShow">
        <pc:chgData name="Lindsay Crowe" userId="ddc79177-8859-488a-a35a-9b8a068d2548" providerId="ADAL" clId="{E7D4E25C-4D6A-4C66-8836-905EFD4FF596}" dt="2022-12-20T18:25:29.429" v="35" actId="729"/>
        <pc:sldMkLst>
          <pc:docMk/>
          <pc:sldMk cId="3361321872" sldId="833"/>
        </pc:sldMkLst>
      </pc:sldChg>
      <pc:sldChg chg="ord">
        <pc:chgData name="Lindsay Crowe" userId="ddc79177-8859-488a-a35a-9b8a068d2548" providerId="ADAL" clId="{E7D4E25C-4D6A-4C66-8836-905EFD4FF596}" dt="2022-12-20T18:22:59.932" v="21" actId="20578"/>
        <pc:sldMkLst>
          <pc:docMk/>
          <pc:sldMk cId="3641521219" sldId="846"/>
        </pc:sldMkLst>
      </pc:sldChg>
      <pc:sldChg chg="new del">
        <pc:chgData name="Lindsay Crowe" userId="ddc79177-8859-488a-a35a-9b8a068d2548" providerId="ADAL" clId="{E7D4E25C-4D6A-4C66-8836-905EFD4FF596}" dt="2022-12-20T18:21:30.435" v="1" actId="680"/>
        <pc:sldMkLst>
          <pc:docMk/>
          <pc:sldMk cId="92871098" sldId="847"/>
        </pc:sldMkLst>
      </pc:sldChg>
      <pc:sldChg chg="add del">
        <pc:chgData name="Lindsay Crowe" userId="ddc79177-8859-488a-a35a-9b8a068d2548" providerId="ADAL" clId="{E7D4E25C-4D6A-4C66-8836-905EFD4FF596}" dt="2022-12-20T18:24:16.500" v="27" actId="47"/>
        <pc:sldMkLst>
          <pc:docMk/>
          <pc:sldMk cId="698404660" sldId="847"/>
        </pc:sldMkLst>
      </pc:sldChg>
    </pc:docChg>
  </pc:docChgLst>
  <pc:docChgLst>
    <pc:chgData name="Lindsay Crowe" userId="ddc79177-8859-488a-a35a-9b8a068d2548" providerId="ADAL" clId="{C4440675-321A-4352-807E-07949F36043B}"/>
    <pc:docChg chg="undo custSel modSld">
      <pc:chgData name="Lindsay Crowe" userId="ddc79177-8859-488a-a35a-9b8a068d2548" providerId="ADAL" clId="{C4440675-321A-4352-807E-07949F36043B}" dt="2022-09-20T19:12:00.254" v="108" actId="20577"/>
      <pc:docMkLst>
        <pc:docMk/>
      </pc:docMkLst>
      <pc:sldChg chg="delCm">
        <pc:chgData name="Lindsay Crowe" userId="ddc79177-8859-488a-a35a-9b8a068d2548" providerId="ADAL" clId="{C4440675-321A-4352-807E-07949F36043B}" dt="2022-09-01T03:28:37.464" v="59"/>
        <pc:sldMkLst>
          <pc:docMk/>
          <pc:sldMk cId="358090454" sldId="257"/>
        </pc:sldMkLst>
      </pc:sldChg>
      <pc:sldChg chg="delCm">
        <pc:chgData name="Lindsay Crowe" userId="ddc79177-8859-488a-a35a-9b8a068d2548" providerId="ADAL" clId="{C4440675-321A-4352-807E-07949F36043B}" dt="2022-09-01T03:26:08.756" v="30"/>
        <pc:sldMkLst>
          <pc:docMk/>
          <pc:sldMk cId="2424597366" sldId="259"/>
        </pc:sldMkLst>
      </pc:sldChg>
      <pc:sldChg chg="delCm">
        <pc:chgData name="Lindsay Crowe" userId="ddc79177-8859-488a-a35a-9b8a068d2548" providerId="ADAL" clId="{C4440675-321A-4352-807E-07949F36043B}" dt="2022-09-01T03:26:02.645" v="26"/>
        <pc:sldMkLst>
          <pc:docMk/>
          <pc:sldMk cId="151547524" sldId="261"/>
        </pc:sldMkLst>
      </pc:sldChg>
      <pc:sldChg chg="delCm">
        <pc:chgData name="Lindsay Crowe" userId="ddc79177-8859-488a-a35a-9b8a068d2548" providerId="ADAL" clId="{C4440675-321A-4352-807E-07949F36043B}" dt="2022-09-01T03:28:43.058" v="62"/>
        <pc:sldMkLst>
          <pc:docMk/>
          <pc:sldMk cId="1347925849" sldId="263"/>
        </pc:sldMkLst>
      </pc:sldChg>
      <pc:sldChg chg="delCm">
        <pc:chgData name="Lindsay Crowe" userId="ddc79177-8859-488a-a35a-9b8a068d2548" providerId="ADAL" clId="{C4440675-321A-4352-807E-07949F36043B}" dt="2022-09-01T03:25:55.342" v="24"/>
        <pc:sldMkLst>
          <pc:docMk/>
          <pc:sldMk cId="3423198409" sldId="269"/>
        </pc:sldMkLst>
      </pc:sldChg>
      <pc:sldChg chg="delCm">
        <pc:chgData name="Lindsay Crowe" userId="ddc79177-8859-488a-a35a-9b8a068d2548" providerId="ADAL" clId="{C4440675-321A-4352-807E-07949F36043B}" dt="2022-09-01T03:28:53.016" v="67"/>
        <pc:sldMkLst>
          <pc:docMk/>
          <pc:sldMk cId="3527582319" sldId="276"/>
        </pc:sldMkLst>
      </pc:sldChg>
      <pc:sldChg chg="delCm">
        <pc:chgData name="Lindsay Crowe" userId="ddc79177-8859-488a-a35a-9b8a068d2548" providerId="ADAL" clId="{C4440675-321A-4352-807E-07949F36043B}" dt="2022-09-01T03:26:37.095" v="40"/>
        <pc:sldMkLst>
          <pc:docMk/>
          <pc:sldMk cId="265647569" sldId="280"/>
        </pc:sldMkLst>
      </pc:sldChg>
      <pc:sldChg chg="delCm">
        <pc:chgData name="Lindsay Crowe" userId="ddc79177-8859-488a-a35a-9b8a068d2548" providerId="ADAL" clId="{C4440675-321A-4352-807E-07949F36043B}" dt="2022-09-01T03:26:32.894" v="36"/>
        <pc:sldMkLst>
          <pc:docMk/>
          <pc:sldMk cId="1298380538" sldId="281"/>
        </pc:sldMkLst>
      </pc:sldChg>
      <pc:sldChg chg="delCm">
        <pc:chgData name="Lindsay Crowe" userId="ddc79177-8859-488a-a35a-9b8a068d2548" providerId="ADAL" clId="{C4440675-321A-4352-807E-07949F36043B}" dt="2022-09-01T03:26:39.429" v="42"/>
        <pc:sldMkLst>
          <pc:docMk/>
          <pc:sldMk cId="3920675927" sldId="282"/>
        </pc:sldMkLst>
      </pc:sldChg>
      <pc:sldChg chg="delCm">
        <pc:chgData name="Lindsay Crowe" userId="ddc79177-8859-488a-a35a-9b8a068d2548" providerId="ADAL" clId="{C4440675-321A-4352-807E-07949F36043B}" dt="2022-09-01T03:26:44.424" v="46"/>
        <pc:sldMkLst>
          <pc:docMk/>
          <pc:sldMk cId="299021180" sldId="284"/>
        </pc:sldMkLst>
      </pc:sldChg>
      <pc:sldChg chg="delCm">
        <pc:chgData name="Lindsay Crowe" userId="ddc79177-8859-488a-a35a-9b8a068d2548" providerId="ADAL" clId="{C4440675-321A-4352-807E-07949F36043B}" dt="2022-09-01T03:28:50.391" v="65"/>
        <pc:sldMkLst>
          <pc:docMk/>
          <pc:sldMk cId="825785358" sldId="286"/>
        </pc:sldMkLst>
      </pc:sldChg>
      <pc:sldChg chg="delCm">
        <pc:chgData name="Lindsay Crowe" userId="ddc79177-8859-488a-a35a-9b8a068d2548" providerId="ADAL" clId="{C4440675-321A-4352-807E-07949F36043B}" dt="2022-09-01T03:26:30.236" v="34"/>
        <pc:sldMkLst>
          <pc:docMk/>
          <pc:sldMk cId="3173444051" sldId="287"/>
        </pc:sldMkLst>
      </pc:sldChg>
      <pc:sldChg chg="delCm">
        <pc:chgData name="Lindsay Crowe" userId="ddc79177-8859-488a-a35a-9b8a068d2548" providerId="ADAL" clId="{C4440675-321A-4352-807E-07949F36043B}" dt="2022-09-01T03:26:35.017" v="38"/>
        <pc:sldMkLst>
          <pc:docMk/>
          <pc:sldMk cId="1912018464" sldId="289"/>
        </pc:sldMkLst>
      </pc:sldChg>
      <pc:sldChg chg="delCm">
        <pc:chgData name="Lindsay Crowe" userId="ddc79177-8859-488a-a35a-9b8a068d2548" providerId="ADAL" clId="{C4440675-321A-4352-807E-07949F36043B}" dt="2022-09-01T03:26:06.582" v="28"/>
        <pc:sldMkLst>
          <pc:docMk/>
          <pc:sldMk cId="2410576127" sldId="292"/>
        </pc:sldMkLst>
      </pc:sldChg>
      <pc:sldChg chg="delCm">
        <pc:chgData name="Lindsay Crowe" userId="ddc79177-8859-488a-a35a-9b8a068d2548" providerId="ADAL" clId="{C4440675-321A-4352-807E-07949F36043B}" dt="2022-09-01T03:26:41.524" v="44"/>
        <pc:sldMkLst>
          <pc:docMk/>
          <pc:sldMk cId="762720626" sldId="293"/>
        </pc:sldMkLst>
      </pc:sldChg>
      <pc:sldChg chg="modSp mod">
        <pc:chgData name="Lindsay Crowe" userId="ddc79177-8859-488a-a35a-9b8a068d2548" providerId="ADAL" clId="{C4440675-321A-4352-807E-07949F36043B}" dt="2022-09-20T19:12:00.254" v="108" actId="20577"/>
        <pc:sldMkLst>
          <pc:docMk/>
          <pc:sldMk cId="3987057628" sldId="294"/>
        </pc:sldMkLst>
        <pc:spChg chg="mod">
          <ac:chgData name="Lindsay Crowe" userId="ddc79177-8859-488a-a35a-9b8a068d2548" providerId="ADAL" clId="{C4440675-321A-4352-807E-07949F36043B}" dt="2022-09-20T19:12:00.254" v="108" actId="20577"/>
          <ac:spMkLst>
            <pc:docMk/>
            <pc:sldMk cId="3987057628" sldId="294"/>
            <ac:spMk id="3" creationId="{DDBEC6A8-FDD9-DBE6-0293-8D149C7D3064}"/>
          </ac:spMkLst>
        </pc:spChg>
      </pc:sldChg>
      <pc:sldChg chg="modSp">
        <pc:chgData name="Lindsay Crowe" userId="ddc79177-8859-488a-a35a-9b8a068d2548" providerId="ADAL" clId="{C4440675-321A-4352-807E-07949F36043B}" dt="2022-09-16T22:45:11.621" v="96" actId="20577"/>
        <pc:sldMkLst>
          <pc:docMk/>
          <pc:sldMk cId="3587515566" sldId="383"/>
        </pc:sldMkLst>
        <pc:spChg chg="mod">
          <ac:chgData name="Lindsay Crowe" userId="ddc79177-8859-488a-a35a-9b8a068d2548" providerId="ADAL" clId="{C4440675-321A-4352-807E-07949F36043B}" dt="2022-09-16T22:45:11.621" v="96" actId="20577"/>
          <ac:spMkLst>
            <pc:docMk/>
            <pc:sldMk cId="3587515566" sldId="383"/>
            <ac:spMk id="6" creationId="{00000000-0000-0000-0000-000000000000}"/>
          </ac:spMkLst>
        </pc:spChg>
      </pc:sldChg>
      <pc:sldChg chg="delSp modSp mod">
        <pc:chgData name="Lindsay Crowe" userId="ddc79177-8859-488a-a35a-9b8a068d2548" providerId="ADAL" clId="{C4440675-321A-4352-807E-07949F36043B}" dt="2022-09-16T22:36:39.778" v="82" actId="14100"/>
        <pc:sldMkLst>
          <pc:docMk/>
          <pc:sldMk cId="2650727040" sldId="404"/>
        </pc:sldMkLst>
        <pc:spChg chg="mod">
          <ac:chgData name="Lindsay Crowe" userId="ddc79177-8859-488a-a35a-9b8a068d2548" providerId="ADAL" clId="{C4440675-321A-4352-807E-07949F36043B}" dt="2022-09-16T22:36:36.950" v="81" actId="14100"/>
          <ac:spMkLst>
            <pc:docMk/>
            <pc:sldMk cId="2650727040" sldId="404"/>
            <ac:spMk id="3" creationId="{39C70423-D871-4FD9-A6C9-94D43ED6DED8}"/>
          </ac:spMkLst>
        </pc:spChg>
        <pc:spChg chg="mod">
          <ac:chgData name="Lindsay Crowe" userId="ddc79177-8859-488a-a35a-9b8a068d2548" providerId="ADAL" clId="{C4440675-321A-4352-807E-07949F36043B}" dt="2022-09-16T22:36:39.778" v="82" actId="14100"/>
          <ac:spMkLst>
            <pc:docMk/>
            <pc:sldMk cId="2650727040" sldId="404"/>
            <ac:spMk id="4" creationId="{7A916376-E625-4617-AB36-94AE006BA364}"/>
          </ac:spMkLst>
        </pc:spChg>
        <pc:graphicFrameChg chg="mod">
          <ac:chgData name="Lindsay Crowe" userId="ddc79177-8859-488a-a35a-9b8a068d2548" providerId="ADAL" clId="{C4440675-321A-4352-807E-07949F36043B}" dt="2022-09-16T22:36:34.281" v="80" actId="1076"/>
          <ac:graphicFrameMkLst>
            <pc:docMk/>
            <pc:sldMk cId="2650727040" sldId="404"/>
            <ac:graphicFrameMk id="8" creationId="{8016D241-D765-4FA9-9973-51A403F31883}"/>
          </ac:graphicFrameMkLst>
        </pc:graphicFrameChg>
        <pc:picChg chg="del">
          <ac:chgData name="Lindsay Crowe" userId="ddc79177-8859-488a-a35a-9b8a068d2548" providerId="ADAL" clId="{C4440675-321A-4352-807E-07949F36043B}" dt="2022-09-16T22:36:31.159" v="79" actId="478"/>
          <ac:picMkLst>
            <pc:docMk/>
            <pc:sldMk cId="2650727040" sldId="404"/>
            <ac:picMk id="14" creationId="{9CD3775C-65CD-4983-8867-9295782830AC}"/>
          </ac:picMkLst>
        </pc:picChg>
      </pc:sldChg>
      <pc:sldChg chg="delCm">
        <pc:chgData name="Lindsay Crowe" userId="ddc79177-8859-488a-a35a-9b8a068d2548" providerId="ADAL" clId="{C4440675-321A-4352-807E-07949F36043B}" dt="2022-09-01T03:26:27.323" v="32"/>
        <pc:sldMkLst>
          <pc:docMk/>
          <pc:sldMk cId="3574845334" sldId="628"/>
        </pc:sldMkLst>
      </pc:sldChg>
      <pc:sldChg chg="delCm">
        <pc:chgData name="Lindsay Crowe" userId="ddc79177-8859-488a-a35a-9b8a068d2548" providerId="ADAL" clId="{C4440675-321A-4352-807E-07949F36043B}" dt="2022-09-01T03:25:23.543" v="16"/>
        <pc:sldMkLst>
          <pc:docMk/>
          <pc:sldMk cId="1536690647" sldId="644"/>
        </pc:sldMkLst>
      </pc:sldChg>
      <pc:sldChg chg="delCm">
        <pc:chgData name="Lindsay Crowe" userId="ddc79177-8859-488a-a35a-9b8a068d2548" providerId="ADAL" clId="{C4440675-321A-4352-807E-07949F36043B}" dt="2022-09-01T03:25:34.903" v="21"/>
        <pc:sldMkLst>
          <pc:docMk/>
          <pc:sldMk cId="86371496" sldId="664"/>
        </pc:sldMkLst>
      </pc:sldChg>
      <pc:sldChg chg="addSp delSp modSp mod delCm">
        <pc:chgData name="Lindsay Crowe" userId="ddc79177-8859-488a-a35a-9b8a068d2548" providerId="ADAL" clId="{C4440675-321A-4352-807E-07949F36043B}" dt="2022-09-01T16:53:12.187" v="78"/>
        <pc:sldMkLst>
          <pc:docMk/>
          <pc:sldMk cId="1955629722" sldId="666"/>
        </pc:sldMkLst>
        <pc:spChg chg="del mod">
          <ac:chgData name="Lindsay Crowe" userId="ddc79177-8859-488a-a35a-9b8a068d2548" providerId="ADAL" clId="{C4440675-321A-4352-807E-07949F36043B}" dt="2022-09-01T16:53:09.621" v="76" actId="478"/>
          <ac:spMkLst>
            <pc:docMk/>
            <pc:sldMk cId="1955629722" sldId="666"/>
            <ac:spMk id="3" creationId="{00000000-0000-0000-0000-000000000000}"/>
          </ac:spMkLst>
        </pc:spChg>
        <pc:spChg chg="add del mod">
          <ac:chgData name="Lindsay Crowe" userId="ddc79177-8859-488a-a35a-9b8a068d2548" providerId="ADAL" clId="{C4440675-321A-4352-807E-07949F36043B}" dt="2022-09-01T16:53:11.795" v="77" actId="478"/>
          <ac:spMkLst>
            <pc:docMk/>
            <pc:sldMk cId="1955629722" sldId="666"/>
            <ac:spMk id="5" creationId="{AB986CD5-FD57-4C1B-C8FC-217848C8E24F}"/>
          </ac:spMkLst>
        </pc:spChg>
        <pc:spChg chg="add mod">
          <ac:chgData name="Lindsay Crowe" userId="ddc79177-8859-488a-a35a-9b8a068d2548" providerId="ADAL" clId="{C4440675-321A-4352-807E-07949F36043B}" dt="2022-09-01T16:53:12.187" v="78"/>
          <ac:spMkLst>
            <pc:docMk/>
            <pc:sldMk cId="1955629722" sldId="666"/>
            <ac:spMk id="6" creationId="{99FA2E88-725B-F5F2-0A90-C51BC42360F9}"/>
          </ac:spMkLst>
        </pc:spChg>
      </pc:sldChg>
      <pc:sldChg chg="delCm">
        <pc:chgData name="Lindsay Crowe" userId="ddc79177-8859-488a-a35a-9b8a068d2548" providerId="ADAL" clId="{C4440675-321A-4352-807E-07949F36043B}" dt="2022-09-01T03:25:14.342" v="14"/>
        <pc:sldMkLst>
          <pc:docMk/>
          <pc:sldMk cId="907260456" sldId="692"/>
        </pc:sldMkLst>
      </pc:sldChg>
      <pc:sldChg chg="delCm">
        <pc:chgData name="Lindsay Crowe" userId="ddc79177-8859-488a-a35a-9b8a068d2548" providerId="ADAL" clId="{C4440675-321A-4352-807E-07949F36043B}" dt="2022-09-01T03:28:34.356" v="57"/>
        <pc:sldMkLst>
          <pc:docMk/>
          <pc:sldMk cId="542350216" sldId="718"/>
        </pc:sldMkLst>
      </pc:sldChg>
      <pc:sldChg chg="delCm">
        <pc:chgData name="Lindsay Crowe" userId="ddc79177-8859-488a-a35a-9b8a068d2548" providerId="ADAL" clId="{C4440675-321A-4352-807E-07949F36043B}" dt="2022-09-01T03:25:04.929" v="11"/>
        <pc:sldMkLst>
          <pc:docMk/>
          <pc:sldMk cId="2971651387" sldId="730"/>
        </pc:sldMkLst>
      </pc:sldChg>
      <pc:sldChg chg="delCm">
        <pc:chgData name="Lindsay Crowe" userId="ddc79177-8859-488a-a35a-9b8a068d2548" providerId="ADAL" clId="{C4440675-321A-4352-807E-07949F36043B}" dt="2022-09-01T03:25:06.407" v="12"/>
        <pc:sldMkLst>
          <pc:docMk/>
          <pc:sldMk cId="647078539" sldId="731"/>
        </pc:sldMkLst>
      </pc:sldChg>
      <pc:sldChg chg="delCm">
        <pc:chgData name="Lindsay Crowe" userId="ddc79177-8859-488a-a35a-9b8a068d2548" providerId="ADAL" clId="{C4440675-321A-4352-807E-07949F36043B}" dt="2022-09-01T03:25:07.896" v="13"/>
        <pc:sldMkLst>
          <pc:docMk/>
          <pc:sldMk cId="4167284741" sldId="734"/>
        </pc:sldMkLst>
      </pc:sldChg>
      <pc:sldChg chg="delCm">
        <pc:chgData name="Lindsay Crowe" userId="ddc79177-8859-488a-a35a-9b8a068d2548" providerId="ADAL" clId="{C4440675-321A-4352-807E-07949F36043B}" dt="2022-09-01T03:25:26.150" v="17"/>
        <pc:sldMkLst>
          <pc:docMk/>
          <pc:sldMk cId="3991957788" sldId="746"/>
        </pc:sldMkLst>
      </pc:sldChg>
      <pc:sldChg chg="delCm">
        <pc:chgData name="Lindsay Crowe" userId="ddc79177-8859-488a-a35a-9b8a068d2548" providerId="ADAL" clId="{C4440675-321A-4352-807E-07949F36043B}" dt="2022-09-01T03:25:28.268" v="18"/>
        <pc:sldMkLst>
          <pc:docMk/>
          <pc:sldMk cId="3219590885" sldId="748"/>
        </pc:sldMkLst>
      </pc:sldChg>
      <pc:sldChg chg="delCm">
        <pc:chgData name="Lindsay Crowe" userId="ddc79177-8859-488a-a35a-9b8a068d2548" providerId="ADAL" clId="{C4440675-321A-4352-807E-07949F36043B}" dt="2022-09-01T03:25:30.903" v="19"/>
        <pc:sldMkLst>
          <pc:docMk/>
          <pc:sldMk cId="3585212230" sldId="749"/>
        </pc:sldMkLst>
      </pc:sldChg>
      <pc:sldChg chg="delCm">
        <pc:chgData name="Lindsay Crowe" userId="ddc79177-8859-488a-a35a-9b8a068d2548" providerId="ADAL" clId="{C4440675-321A-4352-807E-07949F36043B}" dt="2022-09-01T03:22:49.575" v="7"/>
        <pc:sldMkLst>
          <pc:docMk/>
          <pc:sldMk cId="2022602352" sldId="758"/>
        </pc:sldMkLst>
      </pc:sldChg>
      <pc:sldChg chg="delCm">
        <pc:chgData name="Lindsay Crowe" userId="ddc79177-8859-488a-a35a-9b8a068d2548" providerId="ADAL" clId="{C4440675-321A-4352-807E-07949F36043B}" dt="2022-09-01T03:25:01.348" v="10"/>
        <pc:sldMkLst>
          <pc:docMk/>
          <pc:sldMk cId="4042776176" sldId="759"/>
        </pc:sldMkLst>
      </pc:sldChg>
      <pc:sldChg chg="delCm">
        <pc:chgData name="Lindsay Crowe" userId="ddc79177-8859-488a-a35a-9b8a068d2548" providerId="ADAL" clId="{C4440675-321A-4352-807E-07949F36043B}" dt="2022-09-01T03:27:04.629" v="47"/>
        <pc:sldMkLst>
          <pc:docMk/>
          <pc:sldMk cId="3884099114" sldId="760"/>
        </pc:sldMkLst>
      </pc:sldChg>
      <pc:sldChg chg="delCm">
        <pc:chgData name="Lindsay Crowe" userId="ddc79177-8859-488a-a35a-9b8a068d2548" providerId="ADAL" clId="{C4440675-321A-4352-807E-07949F36043B}" dt="2022-09-01T03:25:52.045" v="22"/>
        <pc:sldMkLst>
          <pc:docMk/>
          <pc:sldMk cId="3815415565" sldId="762"/>
        </pc:sldMkLst>
      </pc:sldChg>
      <pc:sldChg chg="delCm">
        <pc:chgData name="Lindsay Crowe" userId="ddc79177-8859-488a-a35a-9b8a068d2548" providerId="ADAL" clId="{C4440675-321A-4352-807E-07949F36043B}" dt="2022-09-01T03:25:20.286" v="15"/>
        <pc:sldMkLst>
          <pc:docMk/>
          <pc:sldMk cId="2907137180" sldId="765"/>
        </pc:sldMkLst>
      </pc:sldChg>
      <pc:sldChg chg="delCm">
        <pc:chgData name="Lindsay Crowe" userId="ddc79177-8859-488a-a35a-9b8a068d2548" providerId="ADAL" clId="{C4440675-321A-4352-807E-07949F36043B}" dt="2022-09-01T03:22:35.484" v="6"/>
        <pc:sldMkLst>
          <pc:docMk/>
          <pc:sldMk cId="1115571452" sldId="772"/>
        </pc:sldMkLst>
      </pc:sldChg>
      <pc:sldChg chg="delCm">
        <pc:chgData name="Lindsay Crowe" userId="ddc79177-8859-488a-a35a-9b8a068d2548" providerId="ADAL" clId="{C4440675-321A-4352-807E-07949F36043B}" dt="2022-09-01T03:22:29.731" v="5"/>
        <pc:sldMkLst>
          <pc:docMk/>
          <pc:sldMk cId="2719139005" sldId="776"/>
        </pc:sldMkLst>
      </pc:sldChg>
      <pc:sldChg chg="delCm">
        <pc:chgData name="Lindsay Crowe" userId="ddc79177-8859-488a-a35a-9b8a068d2548" providerId="ADAL" clId="{C4440675-321A-4352-807E-07949F36043B}" dt="2022-09-01T03:22:18.386" v="3"/>
        <pc:sldMkLst>
          <pc:docMk/>
          <pc:sldMk cId="2610528114" sldId="784"/>
        </pc:sldMkLst>
      </pc:sldChg>
      <pc:sldChg chg="delCm">
        <pc:chgData name="Lindsay Crowe" userId="ddc79177-8859-488a-a35a-9b8a068d2548" providerId="ADAL" clId="{C4440675-321A-4352-807E-07949F36043B}" dt="2022-09-01T03:22:24.161" v="4"/>
        <pc:sldMkLst>
          <pc:docMk/>
          <pc:sldMk cId="635614894" sldId="791"/>
        </pc:sldMkLst>
      </pc:sldChg>
      <pc:sldChg chg="delCm">
        <pc:chgData name="Lindsay Crowe" userId="ddc79177-8859-488a-a35a-9b8a068d2548" providerId="ADAL" clId="{C4440675-321A-4352-807E-07949F36043B}" dt="2022-09-01T03:22:56.059" v="8"/>
        <pc:sldMkLst>
          <pc:docMk/>
          <pc:sldMk cId="2055359644" sldId="795"/>
        </pc:sldMkLst>
      </pc:sldChg>
      <pc:sldChg chg="modSp mod delCm">
        <pc:chgData name="Lindsay Crowe" userId="ddc79177-8859-488a-a35a-9b8a068d2548" providerId="ADAL" clId="{C4440675-321A-4352-807E-07949F36043B}" dt="2022-09-01T03:27:38.319" v="53"/>
        <pc:sldMkLst>
          <pc:docMk/>
          <pc:sldMk cId="3029003284" sldId="802"/>
        </pc:sldMkLst>
        <pc:spChg chg="mod">
          <ac:chgData name="Lindsay Crowe" userId="ddc79177-8859-488a-a35a-9b8a068d2548" providerId="ADAL" clId="{C4440675-321A-4352-807E-07949F36043B}" dt="2022-09-01T03:27:24.736" v="50" actId="404"/>
          <ac:spMkLst>
            <pc:docMk/>
            <pc:sldMk cId="3029003284" sldId="802"/>
            <ac:spMk id="5" creationId="{B168257C-B79C-594D-D108-BC0FB0BCC095}"/>
          </ac:spMkLst>
        </pc:spChg>
        <pc:spChg chg="mod">
          <ac:chgData name="Lindsay Crowe" userId="ddc79177-8859-488a-a35a-9b8a068d2548" providerId="ADAL" clId="{C4440675-321A-4352-807E-07949F36043B}" dt="2022-09-01T03:27:33.798" v="52" actId="1076"/>
          <ac:spMkLst>
            <pc:docMk/>
            <pc:sldMk cId="3029003284" sldId="802"/>
            <ac:spMk id="6" creationId="{CCBB0911-8F5C-7946-7358-564068AEF579}"/>
          </ac:spMkLst>
        </pc:spChg>
      </pc:sldChg>
      <pc:sldChg chg="delCm">
        <pc:chgData name="Lindsay Crowe" userId="ddc79177-8859-488a-a35a-9b8a068d2548" providerId="ADAL" clId="{C4440675-321A-4352-807E-07949F36043B}" dt="2022-09-01T03:26:23.718" v="31"/>
        <pc:sldMkLst>
          <pc:docMk/>
          <pc:sldMk cId="3923982727" sldId="809"/>
        </pc:sldMkLst>
      </pc:sldChg>
      <pc:sldChg chg="modSp mod delCm">
        <pc:chgData name="Lindsay Crowe" userId="ddc79177-8859-488a-a35a-9b8a068d2548" providerId="ADAL" clId="{C4440675-321A-4352-807E-07949F36043B}" dt="2022-09-16T22:54:32.903" v="100"/>
        <pc:sldMkLst>
          <pc:docMk/>
          <pc:sldMk cId="1183941658" sldId="829"/>
        </pc:sldMkLst>
        <pc:spChg chg="mod">
          <ac:chgData name="Lindsay Crowe" userId="ddc79177-8859-488a-a35a-9b8a068d2548" providerId="ADAL" clId="{C4440675-321A-4352-807E-07949F36043B}" dt="2022-09-16T22:54:32.903" v="100"/>
          <ac:spMkLst>
            <pc:docMk/>
            <pc:sldMk cId="1183941658" sldId="829"/>
            <ac:spMk id="3" creationId="{6C15EF88-CFEB-40E9-9C91-AFD39F89471E}"/>
          </ac:spMkLst>
        </pc:spChg>
      </pc:sldChg>
      <pc:sldChg chg="delCm">
        <pc:chgData name="Lindsay Crowe" userId="ddc79177-8859-488a-a35a-9b8a068d2548" providerId="ADAL" clId="{C4440675-321A-4352-807E-07949F36043B}" dt="2022-09-01T03:27:52.633" v="54"/>
        <pc:sldMkLst>
          <pc:docMk/>
          <pc:sldMk cId="733193799" sldId="830"/>
        </pc:sldMkLst>
      </pc:sldChg>
      <pc:sldChg chg="delCm">
        <pc:chgData name="Lindsay Crowe" userId="ddc79177-8859-488a-a35a-9b8a068d2548" providerId="ADAL" clId="{C4440675-321A-4352-807E-07949F36043B}" dt="2022-09-01T03:28:46.722" v="63"/>
        <pc:sldMkLst>
          <pc:docMk/>
          <pc:sldMk cId="3448446103" sldId="831"/>
        </pc:sldMkLst>
      </pc:sldChg>
      <pc:sldChg chg="delCm">
        <pc:chgData name="Lindsay Crowe" userId="ddc79177-8859-488a-a35a-9b8a068d2548" providerId="ADAL" clId="{C4440675-321A-4352-807E-07949F36043B}" dt="2022-09-01T03:28:08.390" v="56"/>
        <pc:sldMkLst>
          <pc:docMk/>
          <pc:sldMk cId="3647026332" sldId="832"/>
        </pc:sldMkLst>
      </pc:sldChg>
    </pc:docChg>
  </pc:docChgLst>
  <pc:docChgLst>
    <pc:chgData name="Trevor McCord" userId="ad1be179-9200-4610-8eb5-3c720b6ac85e" providerId="ADAL" clId="{46E2E496-675D-44B1-9864-6A586800CBCB}"/>
    <pc:docChg chg="undo redo custSel addSld delSld addSection delSection modSection">
      <pc:chgData name="Trevor McCord" userId="ad1be179-9200-4610-8eb5-3c720b6ac85e" providerId="ADAL" clId="{46E2E496-675D-44B1-9864-6A586800CBCB}" dt="2022-12-07T16:37:58.189" v="45" actId="17851"/>
      <pc:docMkLst>
        <pc:docMk/>
      </pc:docMkLst>
      <pc:sldChg chg="del">
        <pc:chgData name="Trevor McCord" userId="ad1be179-9200-4610-8eb5-3c720b6ac85e" providerId="ADAL" clId="{46E2E496-675D-44B1-9864-6A586800CBCB}" dt="2022-12-07T16:36:57.322" v="39" actId="2696"/>
        <pc:sldMkLst>
          <pc:docMk/>
          <pc:sldMk cId="358090454" sldId="257"/>
        </pc:sldMkLst>
      </pc:sldChg>
      <pc:sldChg chg="del">
        <pc:chgData name="Trevor McCord" userId="ad1be179-9200-4610-8eb5-3c720b6ac85e" providerId="ADAL" clId="{46E2E496-675D-44B1-9864-6A586800CBCB}" dt="2022-12-07T16:33:57.540" v="29" actId="2696"/>
        <pc:sldMkLst>
          <pc:docMk/>
          <pc:sldMk cId="151547524" sldId="261"/>
        </pc:sldMkLst>
      </pc:sldChg>
      <pc:sldChg chg="del">
        <pc:chgData name="Trevor McCord" userId="ad1be179-9200-4610-8eb5-3c720b6ac85e" providerId="ADAL" clId="{46E2E496-675D-44B1-9864-6A586800CBCB}" dt="2022-12-07T16:36:57.322" v="39" actId="2696"/>
        <pc:sldMkLst>
          <pc:docMk/>
          <pc:sldMk cId="1347925849" sldId="263"/>
        </pc:sldMkLst>
      </pc:sldChg>
      <pc:sldChg chg="del">
        <pc:chgData name="Trevor McCord" userId="ad1be179-9200-4610-8eb5-3c720b6ac85e" providerId="ADAL" clId="{46E2E496-675D-44B1-9864-6A586800CBCB}" dt="2022-12-07T16:28:04.843" v="5" actId="2696"/>
        <pc:sldMkLst>
          <pc:docMk/>
          <pc:sldMk cId="2356571008" sldId="265"/>
        </pc:sldMkLst>
      </pc:sldChg>
      <pc:sldChg chg="del">
        <pc:chgData name="Trevor McCord" userId="ad1be179-9200-4610-8eb5-3c720b6ac85e" providerId="ADAL" clId="{46E2E496-675D-44B1-9864-6A586800CBCB}" dt="2022-12-07T16:28:04.843" v="5" actId="2696"/>
        <pc:sldMkLst>
          <pc:docMk/>
          <pc:sldMk cId="3723001429" sldId="267"/>
        </pc:sldMkLst>
      </pc:sldChg>
      <pc:sldChg chg="del">
        <pc:chgData name="Trevor McCord" userId="ad1be179-9200-4610-8eb5-3c720b6ac85e" providerId="ADAL" clId="{46E2E496-675D-44B1-9864-6A586800CBCB}" dt="2022-12-07T16:33:57.540" v="29" actId="2696"/>
        <pc:sldMkLst>
          <pc:docMk/>
          <pc:sldMk cId="3423198409" sldId="269"/>
        </pc:sldMkLst>
      </pc:sldChg>
      <pc:sldChg chg="del">
        <pc:chgData name="Trevor McCord" userId="ad1be179-9200-4610-8eb5-3c720b6ac85e" providerId="ADAL" clId="{46E2E496-675D-44B1-9864-6A586800CBCB}" dt="2022-12-07T16:30:09.300" v="16" actId="18676"/>
        <pc:sldMkLst>
          <pc:docMk/>
          <pc:sldMk cId="2872428639" sldId="273"/>
        </pc:sldMkLst>
      </pc:sldChg>
      <pc:sldChg chg="del">
        <pc:chgData name="Trevor McCord" userId="ad1be179-9200-4610-8eb5-3c720b6ac85e" providerId="ADAL" clId="{46E2E496-675D-44B1-9864-6A586800CBCB}" dt="2022-12-07T16:37:52.109" v="43" actId="2696"/>
        <pc:sldMkLst>
          <pc:docMk/>
          <pc:sldMk cId="3527582319" sldId="276"/>
        </pc:sldMkLst>
      </pc:sldChg>
      <pc:sldChg chg="del">
        <pc:chgData name="Trevor McCord" userId="ad1be179-9200-4610-8eb5-3c720b6ac85e" providerId="ADAL" clId="{46E2E496-675D-44B1-9864-6A586800CBCB}" dt="2022-12-07T16:36:05.253" v="34" actId="18676"/>
        <pc:sldMkLst>
          <pc:docMk/>
          <pc:sldMk cId="265647569" sldId="280"/>
        </pc:sldMkLst>
      </pc:sldChg>
      <pc:sldChg chg="del">
        <pc:chgData name="Trevor McCord" userId="ad1be179-9200-4610-8eb5-3c720b6ac85e" providerId="ADAL" clId="{46E2E496-675D-44B1-9864-6A586800CBCB}" dt="2022-12-07T16:36:05.253" v="34" actId="18676"/>
        <pc:sldMkLst>
          <pc:docMk/>
          <pc:sldMk cId="1298380538" sldId="281"/>
        </pc:sldMkLst>
      </pc:sldChg>
      <pc:sldChg chg="del">
        <pc:chgData name="Trevor McCord" userId="ad1be179-9200-4610-8eb5-3c720b6ac85e" providerId="ADAL" clId="{46E2E496-675D-44B1-9864-6A586800CBCB}" dt="2022-12-07T16:36:05.253" v="34" actId="18676"/>
        <pc:sldMkLst>
          <pc:docMk/>
          <pc:sldMk cId="3920675927" sldId="282"/>
        </pc:sldMkLst>
      </pc:sldChg>
      <pc:sldChg chg="del">
        <pc:chgData name="Trevor McCord" userId="ad1be179-9200-4610-8eb5-3c720b6ac85e" providerId="ADAL" clId="{46E2E496-675D-44B1-9864-6A586800CBCB}" dt="2022-12-07T16:36:05.253" v="34" actId="18676"/>
        <pc:sldMkLst>
          <pc:docMk/>
          <pc:sldMk cId="299021180" sldId="284"/>
        </pc:sldMkLst>
      </pc:sldChg>
      <pc:sldChg chg="del">
        <pc:chgData name="Trevor McCord" userId="ad1be179-9200-4610-8eb5-3c720b6ac85e" providerId="ADAL" clId="{46E2E496-675D-44B1-9864-6A586800CBCB}" dt="2022-12-07T16:37:52.109" v="43" actId="2696"/>
        <pc:sldMkLst>
          <pc:docMk/>
          <pc:sldMk cId="825785358" sldId="286"/>
        </pc:sldMkLst>
      </pc:sldChg>
      <pc:sldChg chg="del">
        <pc:chgData name="Trevor McCord" userId="ad1be179-9200-4610-8eb5-3c720b6ac85e" providerId="ADAL" clId="{46E2E496-675D-44B1-9864-6A586800CBCB}" dt="2022-12-07T16:36:05.253" v="34" actId="18676"/>
        <pc:sldMkLst>
          <pc:docMk/>
          <pc:sldMk cId="3173444051" sldId="287"/>
        </pc:sldMkLst>
      </pc:sldChg>
      <pc:sldChg chg="del">
        <pc:chgData name="Trevor McCord" userId="ad1be179-9200-4610-8eb5-3c720b6ac85e" providerId="ADAL" clId="{46E2E496-675D-44B1-9864-6A586800CBCB}" dt="2022-12-07T16:36:05.253" v="34" actId="18676"/>
        <pc:sldMkLst>
          <pc:docMk/>
          <pc:sldMk cId="1912018464" sldId="289"/>
        </pc:sldMkLst>
      </pc:sldChg>
      <pc:sldChg chg="del">
        <pc:chgData name="Trevor McCord" userId="ad1be179-9200-4610-8eb5-3c720b6ac85e" providerId="ADAL" clId="{46E2E496-675D-44B1-9864-6A586800CBCB}" dt="2022-12-07T16:33:57.540" v="29" actId="2696"/>
        <pc:sldMkLst>
          <pc:docMk/>
          <pc:sldMk cId="2410576127" sldId="292"/>
        </pc:sldMkLst>
      </pc:sldChg>
      <pc:sldChg chg="del">
        <pc:chgData name="Trevor McCord" userId="ad1be179-9200-4610-8eb5-3c720b6ac85e" providerId="ADAL" clId="{46E2E496-675D-44B1-9864-6A586800CBCB}" dt="2022-12-07T16:36:05.253" v="34" actId="18676"/>
        <pc:sldMkLst>
          <pc:docMk/>
          <pc:sldMk cId="762720626" sldId="293"/>
        </pc:sldMkLst>
      </pc:sldChg>
      <pc:sldChg chg="del">
        <pc:chgData name="Trevor McCord" userId="ad1be179-9200-4610-8eb5-3c720b6ac85e" providerId="ADAL" clId="{46E2E496-675D-44B1-9864-6A586800CBCB}" dt="2022-12-07T16:36:05.253" v="34" actId="18676"/>
        <pc:sldMkLst>
          <pc:docMk/>
          <pc:sldMk cId="3987057628" sldId="294"/>
        </pc:sldMkLst>
      </pc:sldChg>
      <pc:sldChg chg="del">
        <pc:chgData name="Trevor McCord" userId="ad1be179-9200-4610-8eb5-3c720b6ac85e" providerId="ADAL" clId="{46E2E496-675D-44B1-9864-6A586800CBCB}" dt="2022-12-07T16:34:37.775" v="32" actId="18676"/>
        <pc:sldMkLst>
          <pc:docMk/>
          <pc:sldMk cId="3101453104" sldId="295"/>
        </pc:sldMkLst>
      </pc:sldChg>
      <pc:sldChg chg="del">
        <pc:chgData name="Trevor McCord" userId="ad1be179-9200-4610-8eb5-3c720b6ac85e" providerId="ADAL" clId="{46E2E496-675D-44B1-9864-6A586800CBCB}" dt="2022-12-07T16:30:09.300" v="16" actId="18676"/>
        <pc:sldMkLst>
          <pc:docMk/>
          <pc:sldMk cId="2639579706" sldId="296"/>
        </pc:sldMkLst>
      </pc:sldChg>
      <pc:sldChg chg="del">
        <pc:chgData name="Trevor McCord" userId="ad1be179-9200-4610-8eb5-3c720b6ac85e" providerId="ADAL" clId="{46E2E496-675D-44B1-9864-6A586800CBCB}" dt="2022-12-07T16:37:18.713" v="41" actId="18676"/>
        <pc:sldMkLst>
          <pc:docMk/>
          <pc:sldMk cId="681202660" sldId="300"/>
        </pc:sldMkLst>
      </pc:sldChg>
      <pc:sldChg chg="del">
        <pc:chgData name="Trevor McCord" userId="ad1be179-9200-4610-8eb5-3c720b6ac85e" providerId="ADAL" clId="{46E2E496-675D-44B1-9864-6A586800CBCB}" dt="2022-12-07T16:28:04.843" v="5" actId="2696"/>
        <pc:sldMkLst>
          <pc:docMk/>
          <pc:sldMk cId="1645381252" sldId="317"/>
        </pc:sldMkLst>
      </pc:sldChg>
      <pc:sldChg chg="del">
        <pc:chgData name="Trevor McCord" userId="ad1be179-9200-4610-8eb5-3c720b6ac85e" providerId="ADAL" clId="{46E2E496-675D-44B1-9864-6A586800CBCB}" dt="2022-12-07T16:27:38.821" v="0" actId="47"/>
        <pc:sldMkLst>
          <pc:docMk/>
          <pc:sldMk cId="1775499705" sldId="318"/>
        </pc:sldMkLst>
      </pc:sldChg>
      <pc:sldChg chg="del">
        <pc:chgData name="Trevor McCord" userId="ad1be179-9200-4610-8eb5-3c720b6ac85e" providerId="ADAL" clId="{46E2E496-675D-44B1-9864-6A586800CBCB}" dt="2022-12-07T16:32:27.689" v="22" actId="2696"/>
        <pc:sldMkLst>
          <pc:docMk/>
          <pc:sldMk cId="0" sldId="327"/>
        </pc:sldMkLst>
      </pc:sldChg>
      <pc:sldChg chg="del">
        <pc:chgData name="Trevor McCord" userId="ad1be179-9200-4610-8eb5-3c720b6ac85e" providerId="ADAL" clId="{46E2E496-675D-44B1-9864-6A586800CBCB}" dt="2022-12-07T16:37:56.010" v="44" actId="2696"/>
        <pc:sldMkLst>
          <pc:docMk/>
          <pc:sldMk cId="627577009" sldId="360"/>
        </pc:sldMkLst>
      </pc:sldChg>
      <pc:sldChg chg="del">
        <pc:chgData name="Trevor McCord" userId="ad1be179-9200-4610-8eb5-3c720b6ac85e" providerId="ADAL" clId="{46E2E496-675D-44B1-9864-6A586800CBCB}" dt="2022-12-07T16:37:52.109" v="43" actId="2696"/>
        <pc:sldMkLst>
          <pc:docMk/>
          <pc:sldMk cId="3587515566" sldId="383"/>
        </pc:sldMkLst>
      </pc:sldChg>
      <pc:sldChg chg="del">
        <pc:chgData name="Trevor McCord" userId="ad1be179-9200-4610-8eb5-3c720b6ac85e" providerId="ADAL" clId="{46E2E496-675D-44B1-9864-6A586800CBCB}" dt="2022-12-07T16:30:04.340" v="15" actId="18676"/>
        <pc:sldMkLst>
          <pc:docMk/>
          <pc:sldMk cId="2650727040" sldId="404"/>
        </pc:sldMkLst>
      </pc:sldChg>
      <pc:sldChg chg="del">
        <pc:chgData name="Trevor McCord" userId="ad1be179-9200-4610-8eb5-3c720b6ac85e" providerId="ADAL" clId="{46E2E496-675D-44B1-9864-6A586800CBCB}" dt="2022-12-07T16:31:11.159" v="18" actId="2696"/>
        <pc:sldMkLst>
          <pc:docMk/>
          <pc:sldMk cId="2258642094" sldId="413"/>
        </pc:sldMkLst>
      </pc:sldChg>
      <pc:sldChg chg="del">
        <pc:chgData name="Trevor McCord" userId="ad1be179-9200-4610-8eb5-3c720b6ac85e" providerId="ADAL" clId="{46E2E496-675D-44B1-9864-6A586800CBCB}" dt="2022-12-07T16:34:33.798" v="31" actId="18676"/>
        <pc:sldMkLst>
          <pc:docMk/>
          <pc:sldMk cId="3574845334" sldId="628"/>
        </pc:sldMkLst>
      </pc:sldChg>
      <pc:sldChg chg="add del">
        <pc:chgData name="Trevor McCord" userId="ad1be179-9200-4610-8eb5-3c720b6ac85e" providerId="ADAL" clId="{46E2E496-675D-44B1-9864-6A586800CBCB}" dt="2022-12-07T16:33:27.957" v="27" actId="2696"/>
        <pc:sldMkLst>
          <pc:docMk/>
          <pc:sldMk cId="2262553855" sldId="632"/>
        </pc:sldMkLst>
      </pc:sldChg>
      <pc:sldChg chg="add del">
        <pc:chgData name="Trevor McCord" userId="ad1be179-9200-4610-8eb5-3c720b6ac85e" providerId="ADAL" clId="{46E2E496-675D-44B1-9864-6A586800CBCB}" dt="2022-12-07T16:33:27.957" v="27" actId="2696"/>
        <pc:sldMkLst>
          <pc:docMk/>
          <pc:sldMk cId="1867408084" sldId="633"/>
        </pc:sldMkLst>
      </pc:sldChg>
      <pc:sldChg chg="add del">
        <pc:chgData name="Trevor McCord" userId="ad1be179-9200-4610-8eb5-3c720b6ac85e" providerId="ADAL" clId="{46E2E496-675D-44B1-9864-6A586800CBCB}" dt="2022-12-07T16:33:27.957" v="27" actId="2696"/>
        <pc:sldMkLst>
          <pc:docMk/>
          <pc:sldMk cId="3372443270" sldId="634"/>
        </pc:sldMkLst>
      </pc:sldChg>
      <pc:sldChg chg="add del">
        <pc:chgData name="Trevor McCord" userId="ad1be179-9200-4610-8eb5-3c720b6ac85e" providerId="ADAL" clId="{46E2E496-675D-44B1-9864-6A586800CBCB}" dt="2022-12-07T16:33:27.957" v="27" actId="2696"/>
        <pc:sldMkLst>
          <pc:docMk/>
          <pc:sldMk cId="1255532111" sldId="635"/>
        </pc:sldMkLst>
      </pc:sldChg>
      <pc:sldChg chg="add del">
        <pc:chgData name="Trevor McCord" userId="ad1be179-9200-4610-8eb5-3c720b6ac85e" providerId="ADAL" clId="{46E2E496-675D-44B1-9864-6A586800CBCB}" dt="2022-12-07T16:33:27.957" v="27" actId="2696"/>
        <pc:sldMkLst>
          <pc:docMk/>
          <pc:sldMk cId="133508728" sldId="636"/>
        </pc:sldMkLst>
      </pc:sldChg>
      <pc:sldChg chg="del">
        <pc:chgData name="Trevor McCord" userId="ad1be179-9200-4610-8eb5-3c720b6ac85e" providerId="ADAL" clId="{46E2E496-675D-44B1-9864-6A586800CBCB}" dt="2022-12-07T16:32:27.689" v="22" actId="2696"/>
        <pc:sldMkLst>
          <pc:docMk/>
          <pc:sldMk cId="1536690647" sldId="644"/>
        </pc:sldMkLst>
      </pc:sldChg>
      <pc:sldChg chg="del">
        <pc:chgData name="Trevor McCord" userId="ad1be179-9200-4610-8eb5-3c720b6ac85e" providerId="ADAL" clId="{46E2E496-675D-44B1-9864-6A586800CBCB}" dt="2022-12-07T16:31:17.861" v="19" actId="2696"/>
        <pc:sldMkLst>
          <pc:docMk/>
          <pc:sldMk cId="1625874339" sldId="658"/>
        </pc:sldMkLst>
      </pc:sldChg>
      <pc:sldChg chg="del">
        <pc:chgData name="Trevor McCord" userId="ad1be179-9200-4610-8eb5-3c720b6ac85e" providerId="ADAL" clId="{46E2E496-675D-44B1-9864-6A586800CBCB}" dt="2022-12-07T16:32:27.689" v="22" actId="2696"/>
        <pc:sldMkLst>
          <pc:docMk/>
          <pc:sldMk cId="86371496" sldId="664"/>
        </pc:sldMkLst>
      </pc:sldChg>
      <pc:sldChg chg="del">
        <pc:chgData name="Trevor McCord" userId="ad1be179-9200-4610-8eb5-3c720b6ac85e" providerId="ADAL" clId="{46E2E496-675D-44B1-9864-6A586800CBCB}" dt="2022-12-07T16:34:37.775" v="32" actId="18676"/>
        <pc:sldMkLst>
          <pc:docMk/>
          <pc:sldMk cId="3469062796" sldId="674"/>
        </pc:sldMkLst>
      </pc:sldChg>
      <pc:sldChg chg="del">
        <pc:chgData name="Trevor McCord" userId="ad1be179-9200-4610-8eb5-3c720b6ac85e" providerId="ADAL" clId="{46E2E496-675D-44B1-9864-6A586800CBCB}" dt="2022-12-07T16:34:33.798" v="31" actId="18676"/>
        <pc:sldMkLst>
          <pc:docMk/>
          <pc:sldMk cId="3587181678" sldId="678"/>
        </pc:sldMkLst>
      </pc:sldChg>
      <pc:sldChg chg="del">
        <pc:chgData name="Trevor McCord" userId="ad1be179-9200-4610-8eb5-3c720b6ac85e" providerId="ADAL" clId="{46E2E496-675D-44B1-9864-6A586800CBCB}" dt="2022-12-07T16:30:04.340" v="15" actId="18676"/>
        <pc:sldMkLst>
          <pc:docMk/>
          <pc:sldMk cId="1477450819" sldId="680"/>
        </pc:sldMkLst>
      </pc:sldChg>
      <pc:sldChg chg="del">
        <pc:chgData name="Trevor McCord" userId="ad1be179-9200-4610-8eb5-3c720b6ac85e" providerId="ADAL" clId="{46E2E496-675D-44B1-9864-6A586800CBCB}" dt="2022-12-07T16:36:37.398" v="38" actId="18676"/>
        <pc:sldMkLst>
          <pc:docMk/>
          <pc:sldMk cId="744396082" sldId="684"/>
        </pc:sldMkLst>
      </pc:sldChg>
      <pc:sldChg chg="del">
        <pc:chgData name="Trevor McCord" userId="ad1be179-9200-4610-8eb5-3c720b6ac85e" providerId="ADAL" clId="{46E2E496-675D-44B1-9864-6A586800CBCB}" dt="2022-12-07T16:36:21.200" v="36" actId="18676"/>
        <pc:sldMkLst>
          <pc:docMk/>
          <pc:sldMk cId="1517494478" sldId="685"/>
        </pc:sldMkLst>
      </pc:sldChg>
      <pc:sldChg chg="del">
        <pc:chgData name="Trevor McCord" userId="ad1be179-9200-4610-8eb5-3c720b6ac85e" providerId="ADAL" clId="{46E2E496-675D-44B1-9864-6A586800CBCB}" dt="2022-12-07T16:36:21.200" v="36" actId="18676"/>
        <pc:sldMkLst>
          <pc:docMk/>
          <pc:sldMk cId="3275326038" sldId="686"/>
        </pc:sldMkLst>
      </pc:sldChg>
      <pc:sldChg chg="del">
        <pc:chgData name="Trevor McCord" userId="ad1be179-9200-4610-8eb5-3c720b6ac85e" providerId="ADAL" clId="{46E2E496-675D-44B1-9864-6A586800CBCB}" dt="2022-12-07T16:36:21.200" v="36" actId="18676"/>
        <pc:sldMkLst>
          <pc:docMk/>
          <pc:sldMk cId="2292507107" sldId="687"/>
        </pc:sldMkLst>
      </pc:sldChg>
      <pc:sldChg chg="del">
        <pc:chgData name="Trevor McCord" userId="ad1be179-9200-4610-8eb5-3c720b6ac85e" providerId="ADAL" clId="{46E2E496-675D-44B1-9864-6A586800CBCB}" dt="2022-12-07T16:36:21.200" v="36" actId="18676"/>
        <pc:sldMkLst>
          <pc:docMk/>
          <pc:sldMk cId="1417428179" sldId="688"/>
        </pc:sldMkLst>
      </pc:sldChg>
      <pc:sldChg chg="del">
        <pc:chgData name="Trevor McCord" userId="ad1be179-9200-4610-8eb5-3c720b6ac85e" providerId="ADAL" clId="{46E2E496-675D-44B1-9864-6A586800CBCB}" dt="2022-12-07T16:37:18.713" v="41" actId="18676"/>
        <pc:sldMkLst>
          <pc:docMk/>
          <pc:sldMk cId="4176953743" sldId="689"/>
        </pc:sldMkLst>
      </pc:sldChg>
      <pc:sldChg chg="del">
        <pc:chgData name="Trevor McCord" userId="ad1be179-9200-4610-8eb5-3c720b6ac85e" providerId="ADAL" clId="{46E2E496-675D-44B1-9864-6A586800CBCB}" dt="2022-12-07T16:34:33.798" v="31" actId="18676"/>
        <pc:sldMkLst>
          <pc:docMk/>
          <pc:sldMk cId="2447717838" sldId="690"/>
        </pc:sldMkLst>
      </pc:sldChg>
      <pc:sldChg chg="del">
        <pc:chgData name="Trevor McCord" userId="ad1be179-9200-4610-8eb5-3c720b6ac85e" providerId="ADAL" clId="{46E2E496-675D-44B1-9864-6A586800CBCB}" dt="2022-12-07T16:31:11.159" v="18" actId="2696"/>
        <pc:sldMkLst>
          <pc:docMk/>
          <pc:sldMk cId="907260456" sldId="692"/>
        </pc:sldMkLst>
      </pc:sldChg>
      <pc:sldChg chg="del">
        <pc:chgData name="Trevor McCord" userId="ad1be179-9200-4610-8eb5-3c720b6ac85e" providerId="ADAL" clId="{46E2E496-675D-44B1-9864-6A586800CBCB}" dt="2022-12-07T16:34:04.417" v="30" actId="18676"/>
        <pc:sldMkLst>
          <pc:docMk/>
          <pc:sldMk cId="2978532905" sldId="694"/>
        </pc:sldMkLst>
      </pc:sldChg>
      <pc:sldChg chg="del">
        <pc:chgData name="Trevor McCord" userId="ad1be179-9200-4610-8eb5-3c720b6ac85e" providerId="ADAL" clId="{46E2E496-675D-44B1-9864-6A586800CBCB}" dt="2022-12-07T16:34:33.798" v="31" actId="18676"/>
        <pc:sldMkLst>
          <pc:docMk/>
          <pc:sldMk cId="497832162" sldId="695"/>
        </pc:sldMkLst>
      </pc:sldChg>
      <pc:sldChg chg="del">
        <pc:chgData name="Trevor McCord" userId="ad1be179-9200-4610-8eb5-3c720b6ac85e" providerId="ADAL" clId="{46E2E496-675D-44B1-9864-6A586800CBCB}" dt="2022-12-07T16:34:33.798" v="31" actId="18676"/>
        <pc:sldMkLst>
          <pc:docMk/>
          <pc:sldMk cId="829062586" sldId="696"/>
        </pc:sldMkLst>
      </pc:sldChg>
      <pc:sldChg chg="del">
        <pc:chgData name="Trevor McCord" userId="ad1be179-9200-4610-8eb5-3c720b6ac85e" providerId="ADAL" clId="{46E2E496-675D-44B1-9864-6A586800CBCB}" dt="2022-12-07T16:35:28.534" v="33" actId="2696"/>
        <pc:sldMkLst>
          <pc:docMk/>
          <pc:sldMk cId="3384950555" sldId="703"/>
        </pc:sldMkLst>
      </pc:sldChg>
      <pc:sldChg chg="del">
        <pc:chgData name="Trevor McCord" userId="ad1be179-9200-4610-8eb5-3c720b6ac85e" providerId="ADAL" clId="{46E2E496-675D-44B1-9864-6A586800CBCB}" dt="2022-12-07T16:28:04.843" v="5" actId="2696"/>
        <pc:sldMkLst>
          <pc:docMk/>
          <pc:sldMk cId="2296115820" sldId="706"/>
        </pc:sldMkLst>
      </pc:sldChg>
      <pc:sldChg chg="del">
        <pc:chgData name="Trevor McCord" userId="ad1be179-9200-4610-8eb5-3c720b6ac85e" providerId="ADAL" clId="{46E2E496-675D-44B1-9864-6A586800CBCB}" dt="2022-12-07T16:28:04.843" v="5" actId="2696"/>
        <pc:sldMkLst>
          <pc:docMk/>
          <pc:sldMk cId="3927595880" sldId="707"/>
        </pc:sldMkLst>
      </pc:sldChg>
      <pc:sldChg chg="del">
        <pc:chgData name="Trevor McCord" userId="ad1be179-9200-4610-8eb5-3c720b6ac85e" providerId="ADAL" clId="{46E2E496-675D-44B1-9864-6A586800CBCB}" dt="2022-12-07T16:35:28.534" v="33" actId="2696"/>
        <pc:sldMkLst>
          <pc:docMk/>
          <pc:sldMk cId="1773311746" sldId="708"/>
        </pc:sldMkLst>
      </pc:sldChg>
      <pc:sldChg chg="del">
        <pc:chgData name="Trevor McCord" userId="ad1be179-9200-4610-8eb5-3c720b6ac85e" providerId="ADAL" clId="{46E2E496-675D-44B1-9864-6A586800CBCB}" dt="2022-12-07T16:27:38.821" v="0" actId="47"/>
        <pc:sldMkLst>
          <pc:docMk/>
          <pc:sldMk cId="3714040890" sldId="711"/>
        </pc:sldMkLst>
      </pc:sldChg>
      <pc:sldChg chg="del">
        <pc:chgData name="Trevor McCord" userId="ad1be179-9200-4610-8eb5-3c720b6ac85e" providerId="ADAL" clId="{46E2E496-675D-44B1-9864-6A586800CBCB}" dt="2022-12-07T16:34:33.798" v="31" actId="18676"/>
        <pc:sldMkLst>
          <pc:docMk/>
          <pc:sldMk cId="1869904159" sldId="712"/>
        </pc:sldMkLst>
      </pc:sldChg>
      <pc:sldChg chg="del">
        <pc:chgData name="Trevor McCord" userId="ad1be179-9200-4610-8eb5-3c720b6ac85e" providerId="ADAL" clId="{46E2E496-675D-44B1-9864-6A586800CBCB}" dt="2022-12-07T16:34:33.798" v="31" actId="18676"/>
        <pc:sldMkLst>
          <pc:docMk/>
          <pc:sldMk cId="3887956620" sldId="713"/>
        </pc:sldMkLst>
      </pc:sldChg>
      <pc:sldChg chg="del">
        <pc:chgData name="Trevor McCord" userId="ad1be179-9200-4610-8eb5-3c720b6ac85e" providerId="ADAL" clId="{46E2E496-675D-44B1-9864-6A586800CBCB}" dt="2022-12-07T16:36:57.322" v="39" actId="2696"/>
        <pc:sldMkLst>
          <pc:docMk/>
          <pc:sldMk cId="2162079878" sldId="715"/>
        </pc:sldMkLst>
      </pc:sldChg>
      <pc:sldChg chg="del">
        <pc:chgData name="Trevor McCord" userId="ad1be179-9200-4610-8eb5-3c720b6ac85e" providerId="ADAL" clId="{46E2E496-675D-44B1-9864-6A586800CBCB}" dt="2022-12-07T16:36:57.322" v="39" actId="2696"/>
        <pc:sldMkLst>
          <pc:docMk/>
          <pc:sldMk cId="2527462619" sldId="716"/>
        </pc:sldMkLst>
      </pc:sldChg>
      <pc:sldChg chg="del">
        <pc:chgData name="Trevor McCord" userId="ad1be179-9200-4610-8eb5-3c720b6ac85e" providerId="ADAL" clId="{46E2E496-675D-44B1-9864-6A586800CBCB}" dt="2022-12-07T16:27:54.954" v="4" actId="2696"/>
        <pc:sldMkLst>
          <pc:docMk/>
          <pc:sldMk cId="3446869534" sldId="717"/>
        </pc:sldMkLst>
      </pc:sldChg>
      <pc:sldChg chg="del">
        <pc:chgData name="Trevor McCord" userId="ad1be179-9200-4610-8eb5-3c720b6ac85e" providerId="ADAL" clId="{46E2E496-675D-44B1-9864-6A586800CBCB}" dt="2022-12-07T16:36:57.322" v="39" actId="2696"/>
        <pc:sldMkLst>
          <pc:docMk/>
          <pc:sldMk cId="542350216" sldId="718"/>
        </pc:sldMkLst>
      </pc:sldChg>
      <pc:sldChg chg="del">
        <pc:chgData name="Trevor McCord" userId="ad1be179-9200-4610-8eb5-3c720b6ac85e" providerId="ADAL" clId="{46E2E496-675D-44B1-9864-6A586800CBCB}" dt="2022-12-07T16:36:57.322" v="39" actId="2696"/>
        <pc:sldMkLst>
          <pc:docMk/>
          <pc:sldMk cId="1344992480" sldId="722"/>
        </pc:sldMkLst>
      </pc:sldChg>
      <pc:sldChg chg="del">
        <pc:chgData name="Trevor McCord" userId="ad1be179-9200-4610-8eb5-3c720b6ac85e" providerId="ADAL" clId="{46E2E496-675D-44B1-9864-6A586800CBCB}" dt="2022-12-07T16:36:27.244" v="37" actId="18676"/>
        <pc:sldMkLst>
          <pc:docMk/>
          <pc:sldMk cId="1110145893" sldId="723"/>
        </pc:sldMkLst>
      </pc:sldChg>
      <pc:sldChg chg="del">
        <pc:chgData name="Trevor McCord" userId="ad1be179-9200-4610-8eb5-3c720b6ac85e" providerId="ADAL" clId="{46E2E496-675D-44B1-9864-6A586800CBCB}" dt="2022-12-07T16:36:27.244" v="37" actId="18676"/>
        <pc:sldMkLst>
          <pc:docMk/>
          <pc:sldMk cId="210623100" sldId="724"/>
        </pc:sldMkLst>
      </pc:sldChg>
      <pc:sldChg chg="del">
        <pc:chgData name="Trevor McCord" userId="ad1be179-9200-4610-8eb5-3c720b6ac85e" providerId="ADAL" clId="{46E2E496-675D-44B1-9864-6A586800CBCB}" dt="2022-12-07T16:31:17.861" v="19" actId="2696"/>
        <pc:sldMkLst>
          <pc:docMk/>
          <pc:sldMk cId="3492734591" sldId="725"/>
        </pc:sldMkLst>
      </pc:sldChg>
      <pc:sldChg chg="del">
        <pc:chgData name="Trevor McCord" userId="ad1be179-9200-4610-8eb5-3c720b6ac85e" providerId="ADAL" clId="{46E2E496-675D-44B1-9864-6A586800CBCB}" dt="2022-12-07T16:31:17.861" v="19" actId="2696"/>
        <pc:sldMkLst>
          <pc:docMk/>
          <pc:sldMk cId="405384345" sldId="726"/>
        </pc:sldMkLst>
      </pc:sldChg>
      <pc:sldChg chg="del">
        <pc:chgData name="Trevor McCord" userId="ad1be179-9200-4610-8eb5-3c720b6ac85e" providerId="ADAL" clId="{46E2E496-675D-44B1-9864-6A586800CBCB}" dt="2022-12-07T16:36:37.398" v="38" actId="18676"/>
        <pc:sldMkLst>
          <pc:docMk/>
          <pc:sldMk cId="783981428" sldId="729"/>
        </pc:sldMkLst>
      </pc:sldChg>
      <pc:sldChg chg="del">
        <pc:chgData name="Trevor McCord" userId="ad1be179-9200-4610-8eb5-3c720b6ac85e" providerId="ADAL" clId="{46E2E496-675D-44B1-9864-6A586800CBCB}" dt="2022-12-07T16:30:04.340" v="15" actId="18676"/>
        <pc:sldMkLst>
          <pc:docMk/>
          <pc:sldMk cId="2971651387" sldId="730"/>
        </pc:sldMkLst>
      </pc:sldChg>
      <pc:sldChg chg="del">
        <pc:chgData name="Trevor McCord" userId="ad1be179-9200-4610-8eb5-3c720b6ac85e" providerId="ADAL" clId="{46E2E496-675D-44B1-9864-6A586800CBCB}" dt="2022-12-07T16:30:04.340" v="15" actId="18676"/>
        <pc:sldMkLst>
          <pc:docMk/>
          <pc:sldMk cId="647078539" sldId="731"/>
        </pc:sldMkLst>
      </pc:sldChg>
      <pc:sldChg chg="del">
        <pc:chgData name="Trevor McCord" userId="ad1be179-9200-4610-8eb5-3c720b6ac85e" providerId="ADAL" clId="{46E2E496-675D-44B1-9864-6A586800CBCB}" dt="2022-12-07T16:34:33.798" v="31" actId="18676"/>
        <pc:sldMkLst>
          <pc:docMk/>
          <pc:sldMk cId="362641157" sldId="732"/>
        </pc:sldMkLst>
      </pc:sldChg>
      <pc:sldChg chg="del">
        <pc:chgData name="Trevor McCord" userId="ad1be179-9200-4610-8eb5-3c720b6ac85e" providerId="ADAL" clId="{46E2E496-675D-44B1-9864-6A586800CBCB}" dt="2022-12-07T16:30:04.340" v="15" actId="18676"/>
        <pc:sldMkLst>
          <pc:docMk/>
          <pc:sldMk cId="4167284741" sldId="734"/>
        </pc:sldMkLst>
      </pc:sldChg>
      <pc:sldChg chg="del">
        <pc:chgData name="Trevor McCord" userId="ad1be179-9200-4610-8eb5-3c720b6ac85e" providerId="ADAL" clId="{46E2E496-675D-44B1-9864-6A586800CBCB}" dt="2022-12-07T16:32:27.689" v="22" actId="2696"/>
        <pc:sldMkLst>
          <pc:docMk/>
          <pc:sldMk cId="3991957788" sldId="746"/>
        </pc:sldMkLst>
      </pc:sldChg>
      <pc:sldChg chg="del delCm">
        <pc:chgData name="Trevor McCord" userId="ad1be179-9200-4610-8eb5-3c720b6ac85e" providerId="ADAL" clId="{46E2E496-675D-44B1-9864-6A586800CBCB}" dt="2022-12-07T16:32:27.689" v="22" actId="2696"/>
        <pc:sldMkLst>
          <pc:docMk/>
          <pc:sldMk cId="3219590885" sldId="748"/>
        </pc:sldMkLst>
      </pc:sldChg>
      <pc:sldChg chg="del">
        <pc:chgData name="Trevor McCord" userId="ad1be179-9200-4610-8eb5-3c720b6ac85e" providerId="ADAL" clId="{46E2E496-675D-44B1-9864-6A586800CBCB}" dt="2022-12-07T16:32:27.689" v="22" actId="2696"/>
        <pc:sldMkLst>
          <pc:docMk/>
          <pc:sldMk cId="3585212230" sldId="749"/>
        </pc:sldMkLst>
      </pc:sldChg>
      <pc:sldChg chg="del">
        <pc:chgData name="Trevor McCord" userId="ad1be179-9200-4610-8eb5-3c720b6ac85e" providerId="ADAL" clId="{46E2E496-675D-44B1-9864-6A586800CBCB}" dt="2022-12-07T16:32:27.689" v="22" actId="2696"/>
        <pc:sldMkLst>
          <pc:docMk/>
          <pc:sldMk cId="592315563" sldId="751"/>
        </pc:sldMkLst>
      </pc:sldChg>
      <pc:sldChg chg="delCm">
        <pc:chgData name="Trevor McCord" userId="ad1be179-9200-4610-8eb5-3c720b6ac85e" providerId="ADAL" clId="{46E2E496-675D-44B1-9864-6A586800CBCB}" dt="2022-12-07T16:29:02.189" v="12"/>
        <pc:sldMkLst>
          <pc:docMk/>
          <pc:sldMk cId="2022602352" sldId="758"/>
        </pc:sldMkLst>
      </pc:sldChg>
      <pc:sldChg chg="delCm">
        <pc:chgData name="Trevor McCord" userId="ad1be179-9200-4610-8eb5-3c720b6ac85e" providerId="ADAL" clId="{46E2E496-675D-44B1-9864-6A586800CBCB}" dt="2022-12-07T16:29:09.866" v="14"/>
        <pc:sldMkLst>
          <pc:docMk/>
          <pc:sldMk cId="4042776176" sldId="759"/>
        </pc:sldMkLst>
      </pc:sldChg>
      <pc:sldChg chg="del">
        <pc:chgData name="Trevor McCord" userId="ad1be179-9200-4610-8eb5-3c720b6ac85e" providerId="ADAL" clId="{46E2E496-675D-44B1-9864-6A586800CBCB}" dt="2022-12-07T16:33:57.540" v="29" actId="2696"/>
        <pc:sldMkLst>
          <pc:docMk/>
          <pc:sldMk cId="3815415565" sldId="762"/>
        </pc:sldMkLst>
      </pc:sldChg>
      <pc:sldChg chg="del">
        <pc:chgData name="Trevor McCord" userId="ad1be179-9200-4610-8eb5-3c720b6ac85e" providerId="ADAL" clId="{46E2E496-675D-44B1-9864-6A586800CBCB}" dt="2022-12-07T16:33:57.540" v="29" actId="2696"/>
        <pc:sldMkLst>
          <pc:docMk/>
          <pc:sldMk cId="3082258686" sldId="763"/>
        </pc:sldMkLst>
      </pc:sldChg>
      <pc:sldChg chg="del">
        <pc:chgData name="Trevor McCord" userId="ad1be179-9200-4610-8eb5-3c720b6ac85e" providerId="ADAL" clId="{46E2E496-675D-44B1-9864-6A586800CBCB}" dt="2022-12-07T16:31:33.309" v="20" actId="2696"/>
        <pc:sldMkLst>
          <pc:docMk/>
          <pc:sldMk cId="440469312" sldId="764"/>
        </pc:sldMkLst>
      </pc:sldChg>
      <pc:sldChg chg="del">
        <pc:chgData name="Trevor McCord" userId="ad1be179-9200-4610-8eb5-3c720b6ac85e" providerId="ADAL" clId="{46E2E496-675D-44B1-9864-6A586800CBCB}" dt="2022-12-07T16:31:33.309" v="20" actId="2696"/>
        <pc:sldMkLst>
          <pc:docMk/>
          <pc:sldMk cId="2907137180" sldId="765"/>
        </pc:sldMkLst>
      </pc:sldChg>
      <pc:sldChg chg="del">
        <pc:chgData name="Trevor McCord" userId="ad1be179-9200-4610-8eb5-3c720b6ac85e" providerId="ADAL" clId="{46E2E496-675D-44B1-9864-6A586800CBCB}" dt="2022-12-07T16:31:33.309" v="20" actId="2696"/>
        <pc:sldMkLst>
          <pc:docMk/>
          <pc:sldMk cId="402751" sldId="766"/>
        </pc:sldMkLst>
      </pc:sldChg>
      <pc:sldChg chg="del">
        <pc:chgData name="Trevor McCord" userId="ad1be179-9200-4610-8eb5-3c720b6ac85e" providerId="ADAL" clId="{46E2E496-675D-44B1-9864-6A586800CBCB}" dt="2022-12-07T16:33:57.540" v="29" actId="2696"/>
        <pc:sldMkLst>
          <pc:docMk/>
          <pc:sldMk cId="182729859" sldId="767"/>
        </pc:sldMkLst>
      </pc:sldChg>
      <pc:sldChg chg="del">
        <pc:chgData name="Trevor McCord" userId="ad1be179-9200-4610-8eb5-3c720b6ac85e" providerId="ADAL" clId="{46E2E496-675D-44B1-9864-6A586800CBCB}" dt="2022-12-07T16:28:58.348" v="11" actId="2696"/>
        <pc:sldMkLst>
          <pc:docMk/>
          <pc:sldMk cId="1115571452" sldId="772"/>
        </pc:sldMkLst>
      </pc:sldChg>
      <pc:sldChg chg="del">
        <pc:chgData name="Trevor McCord" userId="ad1be179-9200-4610-8eb5-3c720b6ac85e" providerId="ADAL" clId="{46E2E496-675D-44B1-9864-6A586800CBCB}" dt="2022-12-07T16:28:17.939" v="9" actId="2696"/>
        <pc:sldMkLst>
          <pc:docMk/>
          <pc:sldMk cId="2719139005" sldId="776"/>
        </pc:sldMkLst>
      </pc:sldChg>
      <pc:sldChg chg="del">
        <pc:chgData name="Trevor McCord" userId="ad1be179-9200-4610-8eb5-3c720b6ac85e" providerId="ADAL" clId="{46E2E496-675D-44B1-9864-6A586800CBCB}" dt="2022-12-07T16:34:33.798" v="31" actId="18676"/>
        <pc:sldMkLst>
          <pc:docMk/>
          <pc:sldMk cId="802065089" sldId="777"/>
        </pc:sldMkLst>
      </pc:sldChg>
      <pc:sldChg chg="del">
        <pc:chgData name="Trevor McCord" userId="ad1be179-9200-4610-8eb5-3c720b6ac85e" providerId="ADAL" clId="{46E2E496-675D-44B1-9864-6A586800CBCB}" dt="2022-12-07T16:36:27.244" v="37" actId="18676"/>
        <pc:sldMkLst>
          <pc:docMk/>
          <pc:sldMk cId="3789240441" sldId="778"/>
        </pc:sldMkLst>
      </pc:sldChg>
      <pc:sldChg chg="del">
        <pc:chgData name="Trevor McCord" userId="ad1be179-9200-4610-8eb5-3c720b6ac85e" providerId="ADAL" clId="{46E2E496-675D-44B1-9864-6A586800CBCB}" dt="2022-12-07T16:33:57.540" v="29" actId="2696"/>
        <pc:sldMkLst>
          <pc:docMk/>
          <pc:sldMk cId="4212699316" sldId="780"/>
        </pc:sldMkLst>
      </pc:sldChg>
      <pc:sldChg chg="del">
        <pc:chgData name="Trevor McCord" userId="ad1be179-9200-4610-8eb5-3c720b6ac85e" providerId="ADAL" clId="{46E2E496-675D-44B1-9864-6A586800CBCB}" dt="2022-12-07T16:36:57.322" v="39" actId="2696"/>
        <pc:sldMkLst>
          <pc:docMk/>
          <pc:sldMk cId="32592176" sldId="783"/>
        </pc:sldMkLst>
      </pc:sldChg>
      <pc:sldChg chg="del">
        <pc:chgData name="Trevor McCord" userId="ad1be179-9200-4610-8eb5-3c720b6ac85e" providerId="ADAL" clId="{46E2E496-675D-44B1-9864-6A586800CBCB}" dt="2022-12-07T16:27:38.821" v="0" actId="47"/>
        <pc:sldMkLst>
          <pc:docMk/>
          <pc:sldMk cId="3184346463" sldId="789"/>
        </pc:sldMkLst>
      </pc:sldChg>
      <pc:sldChg chg="del">
        <pc:chgData name="Trevor McCord" userId="ad1be179-9200-4610-8eb5-3c720b6ac85e" providerId="ADAL" clId="{46E2E496-675D-44B1-9864-6A586800CBCB}" dt="2022-12-07T16:36:37.398" v="38" actId="18676"/>
        <pc:sldMkLst>
          <pc:docMk/>
          <pc:sldMk cId="2497698512" sldId="790"/>
        </pc:sldMkLst>
      </pc:sldChg>
      <pc:sldChg chg="del">
        <pc:chgData name="Trevor McCord" userId="ad1be179-9200-4610-8eb5-3c720b6ac85e" providerId="ADAL" clId="{46E2E496-675D-44B1-9864-6A586800CBCB}" dt="2022-12-07T16:36:57.322" v="39" actId="2696"/>
        <pc:sldMkLst>
          <pc:docMk/>
          <pc:sldMk cId="741483180" sldId="792"/>
        </pc:sldMkLst>
      </pc:sldChg>
      <pc:sldChg chg="del">
        <pc:chgData name="Trevor McCord" userId="ad1be179-9200-4610-8eb5-3c720b6ac85e" providerId="ADAL" clId="{46E2E496-675D-44B1-9864-6A586800CBCB}" dt="2022-12-07T16:36:27.244" v="37" actId="18676"/>
        <pc:sldMkLst>
          <pc:docMk/>
          <pc:sldMk cId="3006683886" sldId="793"/>
        </pc:sldMkLst>
      </pc:sldChg>
      <pc:sldChg chg="del">
        <pc:chgData name="Trevor McCord" userId="ad1be179-9200-4610-8eb5-3c720b6ac85e" providerId="ADAL" clId="{46E2E496-675D-44B1-9864-6A586800CBCB}" dt="2022-12-07T16:35:28.534" v="33" actId="2696"/>
        <pc:sldMkLst>
          <pc:docMk/>
          <pc:sldMk cId="3569871365" sldId="799"/>
        </pc:sldMkLst>
      </pc:sldChg>
      <pc:sldChg chg="del">
        <pc:chgData name="Trevor McCord" userId="ad1be179-9200-4610-8eb5-3c720b6ac85e" providerId="ADAL" clId="{46E2E496-675D-44B1-9864-6A586800CBCB}" dt="2022-12-07T16:36:57.322" v="39" actId="2696"/>
        <pc:sldMkLst>
          <pc:docMk/>
          <pc:sldMk cId="2613716099" sldId="801"/>
        </pc:sldMkLst>
      </pc:sldChg>
      <pc:sldChg chg="del">
        <pc:chgData name="Trevor McCord" userId="ad1be179-9200-4610-8eb5-3c720b6ac85e" providerId="ADAL" clId="{46E2E496-675D-44B1-9864-6A586800CBCB}" dt="2022-12-07T16:36:37.398" v="38" actId="18676"/>
        <pc:sldMkLst>
          <pc:docMk/>
          <pc:sldMk cId="3029003284" sldId="802"/>
        </pc:sldMkLst>
      </pc:sldChg>
      <pc:sldChg chg="del">
        <pc:chgData name="Trevor McCord" userId="ad1be179-9200-4610-8eb5-3c720b6ac85e" providerId="ADAL" clId="{46E2E496-675D-44B1-9864-6A586800CBCB}" dt="2022-12-07T16:32:27.689" v="22" actId="2696"/>
        <pc:sldMkLst>
          <pc:docMk/>
          <pc:sldMk cId="2130213281" sldId="803"/>
        </pc:sldMkLst>
      </pc:sldChg>
      <pc:sldChg chg="del">
        <pc:chgData name="Trevor McCord" userId="ad1be179-9200-4610-8eb5-3c720b6ac85e" providerId="ADAL" clId="{46E2E496-675D-44B1-9864-6A586800CBCB}" dt="2022-12-07T16:32:27.689" v="22" actId="2696"/>
        <pc:sldMkLst>
          <pc:docMk/>
          <pc:sldMk cId="4261146200" sldId="807"/>
        </pc:sldMkLst>
      </pc:sldChg>
      <pc:sldChg chg="del">
        <pc:chgData name="Trevor McCord" userId="ad1be179-9200-4610-8eb5-3c720b6ac85e" providerId="ADAL" clId="{46E2E496-675D-44B1-9864-6A586800CBCB}" dt="2022-12-07T16:30:09.300" v="16" actId="18676"/>
        <pc:sldMkLst>
          <pc:docMk/>
          <pc:sldMk cId="4007046830" sldId="808"/>
        </pc:sldMkLst>
      </pc:sldChg>
      <pc:sldChg chg="del">
        <pc:chgData name="Trevor McCord" userId="ad1be179-9200-4610-8eb5-3c720b6ac85e" providerId="ADAL" clId="{46E2E496-675D-44B1-9864-6A586800CBCB}" dt="2022-12-07T16:28:04.843" v="5" actId="2696"/>
        <pc:sldMkLst>
          <pc:docMk/>
          <pc:sldMk cId="3773849363" sldId="816"/>
        </pc:sldMkLst>
      </pc:sldChg>
      <pc:sldChg chg="del">
        <pc:chgData name="Trevor McCord" userId="ad1be179-9200-4610-8eb5-3c720b6ac85e" providerId="ADAL" clId="{46E2E496-675D-44B1-9864-6A586800CBCB}" dt="2022-12-07T16:28:14.436" v="8" actId="2696"/>
        <pc:sldMkLst>
          <pc:docMk/>
          <pc:sldMk cId="1181451611" sldId="817"/>
        </pc:sldMkLst>
      </pc:sldChg>
      <pc:sldChg chg="del">
        <pc:chgData name="Trevor McCord" userId="ad1be179-9200-4610-8eb5-3c720b6ac85e" providerId="ADAL" clId="{46E2E496-675D-44B1-9864-6A586800CBCB}" dt="2022-12-07T16:30:04.340" v="15" actId="18676"/>
        <pc:sldMkLst>
          <pc:docMk/>
          <pc:sldMk cId="3386611219" sldId="821"/>
        </pc:sldMkLst>
      </pc:sldChg>
      <pc:sldChg chg="del">
        <pc:chgData name="Trevor McCord" userId="ad1be179-9200-4610-8eb5-3c720b6ac85e" providerId="ADAL" clId="{46E2E496-675D-44B1-9864-6A586800CBCB}" dt="2022-12-07T16:30:12.777" v="17" actId="18676"/>
        <pc:sldMkLst>
          <pc:docMk/>
          <pc:sldMk cId="4163227365" sldId="822"/>
        </pc:sldMkLst>
      </pc:sldChg>
      <pc:sldChg chg="del">
        <pc:chgData name="Trevor McCord" userId="ad1be179-9200-4610-8eb5-3c720b6ac85e" providerId="ADAL" clId="{46E2E496-675D-44B1-9864-6A586800CBCB}" dt="2022-12-07T16:36:09.153" v="35" actId="18676"/>
        <pc:sldMkLst>
          <pc:docMk/>
          <pc:sldMk cId="1462432602" sldId="823"/>
        </pc:sldMkLst>
      </pc:sldChg>
      <pc:sldChg chg="del">
        <pc:chgData name="Trevor McCord" userId="ad1be179-9200-4610-8eb5-3c720b6ac85e" providerId="ADAL" clId="{46E2E496-675D-44B1-9864-6A586800CBCB}" dt="2022-12-07T16:37:21.635" v="42" actId="18676"/>
        <pc:sldMkLst>
          <pc:docMk/>
          <pc:sldMk cId="122982529" sldId="824"/>
        </pc:sldMkLst>
      </pc:sldChg>
      <pc:sldChg chg="del">
        <pc:chgData name="Trevor McCord" userId="ad1be179-9200-4610-8eb5-3c720b6ac85e" providerId="ADAL" clId="{46E2E496-675D-44B1-9864-6A586800CBCB}" dt="2022-12-07T16:31:33.309" v="20" actId="2696"/>
        <pc:sldMkLst>
          <pc:docMk/>
          <pc:sldMk cId="4047470788" sldId="826"/>
        </pc:sldMkLst>
      </pc:sldChg>
      <pc:sldChg chg="del">
        <pc:chgData name="Trevor McCord" userId="ad1be179-9200-4610-8eb5-3c720b6ac85e" providerId="ADAL" clId="{46E2E496-675D-44B1-9864-6A586800CBCB}" dt="2022-12-07T16:27:38.821" v="0" actId="47"/>
        <pc:sldMkLst>
          <pc:docMk/>
          <pc:sldMk cId="1183941658" sldId="829"/>
        </pc:sldMkLst>
      </pc:sldChg>
      <pc:sldChg chg="del">
        <pc:chgData name="Trevor McCord" userId="ad1be179-9200-4610-8eb5-3c720b6ac85e" providerId="ADAL" clId="{46E2E496-675D-44B1-9864-6A586800CBCB}" dt="2022-12-07T16:36:37.398" v="38" actId="18676"/>
        <pc:sldMkLst>
          <pc:docMk/>
          <pc:sldMk cId="733193799" sldId="830"/>
        </pc:sldMkLst>
      </pc:sldChg>
      <pc:sldChg chg="del">
        <pc:chgData name="Trevor McCord" userId="ad1be179-9200-4610-8eb5-3c720b6ac85e" providerId="ADAL" clId="{46E2E496-675D-44B1-9864-6A586800CBCB}" dt="2022-12-07T16:36:37.398" v="38" actId="18676"/>
        <pc:sldMkLst>
          <pc:docMk/>
          <pc:sldMk cId="3647026332" sldId="832"/>
        </pc:sldMkLst>
      </pc:sldChg>
      <pc:sldChg chg="del">
        <pc:chgData name="Trevor McCord" userId="ad1be179-9200-4610-8eb5-3c720b6ac85e" providerId="ADAL" clId="{46E2E496-675D-44B1-9864-6A586800CBCB}" dt="2022-12-07T16:31:11.159" v="18" actId="2696"/>
        <pc:sldMkLst>
          <pc:docMk/>
          <pc:sldMk cId="2894249531" sldId="833"/>
        </pc:sldMkLst>
      </pc:sldChg>
      <pc:sldChg chg="del">
        <pc:chgData name="Trevor McCord" userId="ad1be179-9200-4610-8eb5-3c720b6ac85e" providerId="ADAL" clId="{46E2E496-675D-44B1-9864-6A586800CBCB}" dt="2022-12-07T16:34:33.798" v="31" actId="18676"/>
        <pc:sldMkLst>
          <pc:docMk/>
          <pc:sldMk cId="1370220301" sldId="834"/>
        </pc:sldMkLst>
      </pc:sldChg>
      <pc:sldChg chg="del">
        <pc:chgData name="Trevor McCord" userId="ad1be179-9200-4610-8eb5-3c720b6ac85e" providerId="ADAL" clId="{46E2E496-675D-44B1-9864-6A586800CBCB}" dt="2022-12-07T16:33:57.540" v="29" actId="2696"/>
        <pc:sldMkLst>
          <pc:docMk/>
          <pc:sldMk cId="3641521219" sldId="846"/>
        </pc:sldMkLst>
      </pc:sldChg>
      <pc:sldChg chg="del">
        <pc:chgData name="Trevor McCord" userId="ad1be179-9200-4610-8eb5-3c720b6ac85e" providerId="ADAL" clId="{46E2E496-675D-44B1-9864-6A586800CBCB}" dt="2022-12-07T16:30:04.340" v="15" actId="18676"/>
        <pc:sldMkLst>
          <pc:docMk/>
          <pc:sldMk cId="3231024417" sldId="851"/>
        </pc:sldMkLst>
      </pc:sldChg>
      <pc:sldChg chg="del">
        <pc:chgData name="Trevor McCord" userId="ad1be179-9200-4610-8eb5-3c720b6ac85e" providerId="ADAL" clId="{46E2E496-675D-44B1-9864-6A586800CBCB}" dt="2022-12-07T16:31:17.861" v="19" actId="2696"/>
        <pc:sldMkLst>
          <pc:docMk/>
          <pc:sldMk cId="2410398231" sldId="852"/>
        </pc:sldMkLst>
      </pc:sldChg>
      <pc:sldChg chg="del">
        <pc:chgData name="Trevor McCord" userId="ad1be179-9200-4610-8eb5-3c720b6ac85e" providerId="ADAL" clId="{46E2E496-675D-44B1-9864-6A586800CBCB}" dt="2022-12-07T16:36:21.200" v="36" actId="18676"/>
        <pc:sldMkLst>
          <pc:docMk/>
          <pc:sldMk cId="12415954" sldId="853"/>
        </pc:sldMkLst>
      </pc:sldChg>
      <pc:sldMasterChg chg="delSldLayout">
        <pc:chgData name="Trevor McCord" userId="ad1be179-9200-4610-8eb5-3c720b6ac85e" providerId="ADAL" clId="{46E2E496-675D-44B1-9864-6A586800CBCB}" dt="2022-12-07T16:37:52.109" v="43" actId="2696"/>
        <pc:sldMasterMkLst>
          <pc:docMk/>
          <pc:sldMasterMk cId="850031950" sldId="2147483660"/>
        </pc:sldMasterMkLst>
        <pc:sldLayoutChg chg="del">
          <pc:chgData name="Trevor McCord" userId="ad1be179-9200-4610-8eb5-3c720b6ac85e" providerId="ADAL" clId="{46E2E496-675D-44B1-9864-6A586800CBCB}" dt="2022-12-07T16:36:05.253" v="34" actId="18676"/>
          <pc:sldLayoutMkLst>
            <pc:docMk/>
            <pc:sldMasterMk cId="850031950" sldId="2147483660"/>
            <pc:sldLayoutMk cId="751601434" sldId="2147483668"/>
          </pc:sldLayoutMkLst>
        </pc:sldLayoutChg>
        <pc:sldLayoutChg chg="del">
          <pc:chgData name="Trevor McCord" userId="ad1be179-9200-4610-8eb5-3c720b6ac85e" providerId="ADAL" clId="{46E2E496-675D-44B1-9864-6A586800CBCB}" dt="2022-12-07T16:37:52.109" v="43" actId="2696"/>
          <pc:sldLayoutMkLst>
            <pc:docMk/>
            <pc:sldMasterMk cId="850031950" sldId="2147483660"/>
            <pc:sldLayoutMk cId="4265333349" sldId="2147483669"/>
          </pc:sldLayoutMkLst>
        </pc:sldLayoutChg>
      </pc:sldMasterChg>
    </pc:docChg>
  </pc:docChgLst>
  <pc:docChgLst>
    <pc:chgData name="Nick Eddy" userId="e7fc92e9-938c-4ad5-ad7c-93e6c1de5f15" providerId="ADAL" clId="{1619653D-DB5E-4108-AF9F-FD4CCBD4C9A3}"/>
    <pc:docChg chg="undo custSel modSld sldOrd modSection">
      <pc:chgData name="Nick Eddy" userId="e7fc92e9-938c-4ad5-ad7c-93e6c1de5f15" providerId="ADAL" clId="{1619653D-DB5E-4108-AF9F-FD4CCBD4C9A3}" dt="2022-12-06T02:31:06.343" v="48"/>
      <pc:docMkLst>
        <pc:docMk/>
      </pc:docMkLst>
      <pc:sldChg chg="modSp mod">
        <pc:chgData name="Nick Eddy" userId="e7fc92e9-938c-4ad5-ad7c-93e6c1de5f15" providerId="ADAL" clId="{1619653D-DB5E-4108-AF9F-FD4CCBD4C9A3}" dt="2022-12-01T23:19:52.852" v="42" actId="13926"/>
        <pc:sldMkLst>
          <pc:docMk/>
          <pc:sldMk cId="1968626241" sldId="363"/>
        </pc:sldMkLst>
        <pc:spChg chg="mod">
          <ac:chgData name="Nick Eddy" userId="e7fc92e9-938c-4ad5-ad7c-93e6c1de5f15" providerId="ADAL" clId="{1619653D-DB5E-4108-AF9F-FD4CCBD4C9A3}" dt="2022-12-01T23:19:52.852" v="42" actId="13926"/>
          <ac:spMkLst>
            <pc:docMk/>
            <pc:sldMk cId="1968626241" sldId="363"/>
            <ac:spMk id="3" creationId="{00000000-0000-0000-0000-000000000000}"/>
          </ac:spMkLst>
        </pc:spChg>
      </pc:sldChg>
      <pc:sldChg chg="modSp mod ord modNotesTx">
        <pc:chgData name="Nick Eddy" userId="e7fc92e9-938c-4ad5-ad7c-93e6c1de5f15" providerId="ADAL" clId="{1619653D-DB5E-4108-AF9F-FD4CCBD4C9A3}" dt="2022-11-30T00:13:53.441" v="32" actId="27636"/>
        <pc:sldMkLst>
          <pc:docMk/>
          <pc:sldMk cId="2258642094" sldId="413"/>
        </pc:sldMkLst>
        <pc:spChg chg="mod">
          <ac:chgData name="Nick Eddy" userId="e7fc92e9-938c-4ad5-ad7c-93e6c1de5f15" providerId="ADAL" clId="{1619653D-DB5E-4108-AF9F-FD4CCBD4C9A3}" dt="2022-11-30T00:13:53.441" v="32" actId="27636"/>
          <ac:spMkLst>
            <pc:docMk/>
            <pc:sldMk cId="2258642094" sldId="413"/>
            <ac:spMk id="2" creationId="{BA148D76-7ADE-4EB9-AC07-21CAE14BE45C}"/>
          </ac:spMkLst>
        </pc:spChg>
      </pc:sldChg>
      <pc:sldChg chg="modSp mod">
        <pc:chgData name="Nick Eddy" userId="e7fc92e9-938c-4ad5-ad7c-93e6c1de5f15" providerId="ADAL" clId="{1619653D-DB5E-4108-AF9F-FD4CCBD4C9A3}" dt="2022-12-01T23:13:10.546" v="38" actId="13926"/>
        <pc:sldMkLst>
          <pc:docMk/>
          <pc:sldMk cId="1536690647" sldId="644"/>
        </pc:sldMkLst>
        <pc:spChg chg="mod">
          <ac:chgData name="Nick Eddy" userId="e7fc92e9-938c-4ad5-ad7c-93e6c1de5f15" providerId="ADAL" clId="{1619653D-DB5E-4108-AF9F-FD4CCBD4C9A3}" dt="2022-12-01T23:13:10.546" v="38" actId="13926"/>
          <ac:spMkLst>
            <pc:docMk/>
            <pc:sldMk cId="1536690647" sldId="644"/>
            <ac:spMk id="6" creationId="{F46C8C8F-53A0-12BF-DE34-60FB17ED9BF4}"/>
          </ac:spMkLst>
        </pc:spChg>
      </pc:sldChg>
      <pc:sldChg chg="modNotesTx">
        <pc:chgData name="Nick Eddy" userId="e7fc92e9-938c-4ad5-ad7c-93e6c1de5f15" providerId="ADAL" clId="{1619653D-DB5E-4108-AF9F-FD4CCBD4C9A3}" dt="2022-11-30T00:10:00.167" v="20" actId="20577"/>
        <pc:sldMkLst>
          <pc:docMk/>
          <pc:sldMk cId="1625874339" sldId="658"/>
        </pc:sldMkLst>
      </pc:sldChg>
      <pc:sldChg chg="modNotesTx">
        <pc:chgData name="Nick Eddy" userId="e7fc92e9-938c-4ad5-ad7c-93e6c1de5f15" providerId="ADAL" clId="{1619653D-DB5E-4108-AF9F-FD4CCBD4C9A3}" dt="2022-11-28T20:00:14.336" v="1" actId="20577"/>
        <pc:sldMkLst>
          <pc:docMk/>
          <pc:sldMk cId="2296115820" sldId="706"/>
        </pc:sldMkLst>
      </pc:sldChg>
      <pc:sldChg chg="modSp mod modNotesTx">
        <pc:chgData name="Nick Eddy" userId="e7fc92e9-938c-4ad5-ad7c-93e6c1de5f15" providerId="ADAL" clId="{1619653D-DB5E-4108-AF9F-FD4CCBD4C9A3}" dt="2022-12-01T23:11:11.673" v="36" actId="13926"/>
        <pc:sldMkLst>
          <pc:docMk/>
          <pc:sldMk cId="3492734591" sldId="725"/>
        </pc:sldMkLst>
        <pc:spChg chg="mod">
          <ac:chgData name="Nick Eddy" userId="e7fc92e9-938c-4ad5-ad7c-93e6c1de5f15" providerId="ADAL" clId="{1619653D-DB5E-4108-AF9F-FD4CCBD4C9A3}" dt="2022-12-01T23:11:11.673" v="36" actId="13926"/>
          <ac:spMkLst>
            <pc:docMk/>
            <pc:sldMk cId="3492734591" sldId="725"/>
            <ac:spMk id="8" creationId="{0D00FB99-1C24-4A8E-838C-A42FB196144E}"/>
          </ac:spMkLst>
        </pc:spChg>
      </pc:sldChg>
      <pc:sldChg chg="modNotesTx">
        <pc:chgData name="Nick Eddy" userId="e7fc92e9-938c-4ad5-ad7c-93e6c1de5f15" providerId="ADAL" clId="{1619653D-DB5E-4108-AF9F-FD4CCBD4C9A3}" dt="2022-11-30T00:09:56.205" v="18" actId="20577"/>
        <pc:sldMkLst>
          <pc:docMk/>
          <pc:sldMk cId="405384345" sldId="726"/>
        </pc:sldMkLst>
      </pc:sldChg>
      <pc:sldChg chg="modSp mod">
        <pc:chgData name="Nick Eddy" userId="e7fc92e9-938c-4ad5-ad7c-93e6c1de5f15" providerId="ADAL" clId="{1619653D-DB5E-4108-AF9F-FD4CCBD4C9A3}" dt="2022-12-01T23:10:05.150" v="34" actId="13926"/>
        <pc:sldMkLst>
          <pc:docMk/>
          <pc:sldMk cId="2971651387" sldId="730"/>
        </pc:sldMkLst>
        <pc:spChg chg="mod">
          <ac:chgData name="Nick Eddy" userId="e7fc92e9-938c-4ad5-ad7c-93e6c1de5f15" providerId="ADAL" clId="{1619653D-DB5E-4108-AF9F-FD4CCBD4C9A3}" dt="2022-12-01T23:10:05.150" v="34" actId="13926"/>
          <ac:spMkLst>
            <pc:docMk/>
            <pc:sldMk cId="2971651387" sldId="730"/>
            <ac:spMk id="2" creationId="{7213778F-D381-4BE6-B947-2A2E912C3923}"/>
          </ac:spMkLst>
        </pc:spChg>
      </pc:sldChg>
      <pc:sldChg chg="modSp mod">
        <pc:chgData name="Nick Eddy" userId="e7fc92e9-938c-4ad5-ad7c-93e6c1de5f15" providerId="ADAL" clId="{1619653D-DB5E-4108-AF9F-FD4CCBD4C9A3}" dt="2022-12-01T23:13:32.848" v="39" actId="13926"/>
        <pc:sldMkLst>
          <pc:docMk/>
          <pc:sldMk cId="3219590885" sldId="748"/>
        </pc:sldMkLst>
        <pc:spChg chg="mod">
          <ac:chgData name="Nick Eddy" userId="e7fc92e9-938c-4ad5-ad7c-93e6c1de5f15" providerId="ADAL" clId="{1619653D-DB5E-4108-AF9F-FD4CCBD4C9A3}" dt="2022-12-01T23:13:32.848" v="39" actId="13926"/>
          <ac:spMkLst>
            <pc:docMk/>
            <pc:sldMk cId="3219590885" sldId="748"/>
            <ac:spMk id="10" creationId="{FE451C2F-20DA-4456-96F3-F852CCD1A668}"/>
          </ac:spMkLst>
        </pc:spChg>
      </pc:sldChg>
      <pc:sldChg chg="modSp mod">
        <pc:chgData name="Nick Eddy" userId="e7fc92e9-938c-4ad5-ad7c-93e6c1de5f15" providerId="ADAL" clId="{1619653D-DB5E-4108-AF9F-FD4CCBD4C9A3}" dt="2022-12-01T23:13:45.745" v="40" actId="13926"/>
        <pc:sldMkLst>
          <pc:docMk/>
          <pc:sldMk cId="3585212230" sldId="749"/>
        </pc:sldMkLst>
        <pc:spChg chg="mod">
          <ac:chgData name="Nick Eddy" userId="e7fc92e9-938c-4ad5-ad7c-93e6c1de5f15" providerId="ADAL" clId="{1619653D-DB5E-4108-AF9F-FD4CCBD4C9A3}" dt="2022-12-01T23:13:45.745" v="40" actId="13926"/>
          <ac:spMkLst>
            <pc:docMk/>
            <pc:sldMk cId="3585212230" sldId="749"/>
            <ac:spMk id="2" creationId="{BABE9F20-3A01-4DE1-80D5-D6A717275CE7}"/>
          </ac:spMkLst>
        </pc:spChg>
      </pc:sldChg>
      <pc:sldChg chg="modSp mod">
        <pc:chgData name="Nick Eddy" userId="e7fc92e9-938c-4ad5-ad7c-93e6c1de5f15" providerId="ADAL" clId="{1619653D-DB5E-4108-AF9F-FD4CCBD4C9A3}" dt="2022-12-01T23:09:46.748" v="33" actId="13926"/>
        <pc:sldMkLst>
          <pc:docMk/>
          <pc:sldMk cId="4042776176" sldId="759"/>
        </pc:sldMkLst>
        <pc:graphicFrameChg chg="modGraphic">
          <ac:chgData name="Nick Eddy" userId="e7fc92e9-938c-4ad5-ad7c-93e6c1de5f15" providerId="ADAL" clId="{1619653D-DB5E-4108-AF9F-FD4CCBD4C9A3}" dt="2022-12-01T23:09:46.748" v="33" actId="13926"/>
          <ac:graphicFrameMkLst>
            <pc:docMk/>
            <pc:sldMk cId="4042776176" sldId="759"/>
            <ac:graphicFrameMk id="2" creationId="{F33CC7B7-CD2B-4F85-963F-0DEA0FAC4DF9}"/>
          </ac:graphicFrameMkLst>
        </pc:graphicFrameChg>
      </pc:sldChg>
      <pc:sldChg chg="addSp delSp modSp mod ord modNotesTx">
        <pc:chgData name="Nick Eddy" userId="e7fc92e9-938c-4ad5-ad7c-93e6c1de5f15" providerId="ADAL" clId="{1619653D-DB5E-4108-AF9F-FD4CCBD4C9A3}" dt="2022-12-06T01:38:08.969" v="46" actId="478"/>
        <pc:sldMkLst>
          <pc:docMk/>
          <pc:sldMk cId="2214210931" sldId="775"/>
        </pc:sldMkLst>
        <pc:spChg chg="add del mod">
          <ac:chgData name="Nick Eddy" userId="e7fc92e9-938c-4ad5-ad7c-93e6c1de5f15" providerId="ADAL" clId="{1619653D-DB5E-4108-AF9F-FD4CCBD4C9A3}" dt="2022-12-06T01:38:08.969" v="46" actId="478"/>
          <ac:spMkLst>
            <pc:docMk/>
            <pc:sldMk cId="2214210931" sldId="775"/>
            <ac:spMk id="12" creationId="{5848156D-C220-87DE-E757-F4273DAAA742}"/>
          </ac:spMkLst>
        </pc:spChg>
        <pc:spChg chg="mod">
          <ac:chgData name="Nick Eddy" userId="e7fc92e9-938c-4ad5-ad7c-93e6c1de5f15" providerId="ADAL" clId="{1619653D-DB5E-4108-AF9F-FD4CCBD4C9A3}" dt="2022-11-30T00:13:38.047" v="30" actId="20577"/>
          <ac:spMkLst>
            <pc:docMk/>
            <pc:sldMk cId="2214210931" sldId="775"/>
            <ac:spMk id="13" creationId="{0692DC92-0A5B-A092-0D69-528EFAF2C998}"/>
          </ac:spMkLst>
        </pc:spChg>
        <pc:picChg chg="mod">
          <ac:chgData name="Nick Eddy" userId="e7fc92e9-938c-4ad5-ad7c-93e6c1de5f15" providerId="ADAL" clId="{1619653D-DB5E-4108-AF9F-FD4CCBD4C9A3}" dt="2022-11-30T00:13:26.270" v="24" actId="1076"/>
          <ac:picMkLst>
            <pc:docMk/>
            <pc:sldMk cId="2214210931" sldId="775"/>
            <ac:picMk id="6" creationId="{E2039507-C94C-4538-B80B-6AB1E6F9F28F}"/>
          </ac:picMkLst>
        </pc:picChg>
      </pc:sldChg>
      <pc:sldChg chg="modSp mod">
        <pc:chgData name="Nick Eddy" userId="e7fc92e9-938c-4ad5-ad7c-93e6c1de5f15" providerId="ADAL" clId="{1619653D-DB5E-4108-AF9F-FD4CCBD4C9A3}" dt="2022-12-01T23:18:54.230" v="41" actId="13926"/>
        <pc:sldMkLst>
          <pc:docMk/>
          <pc:sldMk cId="3789240441" sldId="778"/>
        </pc:sldMkLst>
        <pc:spChg chg="mod">
          <ac:chgData name="Nick Eddy" userId="e7fc92e9-938c-4ad5-ad7c-93e6c1de5f15" providerId="ADAL" clId="{1619653D-DB5E-4108-AF9F-FD4CCBD4C9A3}" dt="2022-12-01T23:18:54.230" v="41" actId="13926"/>
          <ac:spMkLst>
            <pc:docMk/>
            <pc:sldMk cId="3789240441" sldId="778"/>
            <ac:spMk id="2" creationId="{BD04C41F-4388-4C15-BFFC-B6105FF6BDD0}"/>
          </ac:spMkLst>
        </pc:spChg>
      </pc:sldChg>
      <pc:sldChg chg="modSp mod ord">
        <pc:chgData name="Nick Eddy" userId="e7fc92e9-938c-4ad5-ad7c-93e6c1de5f15" providerId="ADAL" clId="{1619653D-DB5E-4108-AF9F-FD4CCBD4C9A3}" dt="2022-12-06T02:31:06.343" v="48"/>
        <pc:sldMkLst>
          <pc:docMk/>
          <pc:sldMk cId="528272106" sldId="787"/>
        </pc:sldMkLst>
        <pc:spChg chg="mod">
          <ac:chgData name="Nick Eddy" userId="e7fc92e9-938c-4ad5-ad7c-93e6c1de5f15" providerId="ADAL" clId="{1619653D-DB5E-4108-AF9F-FD4CCBD4C9A3}" dt="2022-11-30T00:03:32.857" v="4" actId="27636"/>
          <ac:spMkLst>
            <pc:docMk/>
            <pc:sldMk cId="528272106" sldId="787"/>
            <ac:spMk id="2" creationId="{2669BF0D-8B64-4D59-BADA-602733025B0C}"/>
          </ac:spMkLst>
        </pc:spChg>
      </pc:sldChg>
      <pc:sldChg chg="modSp mod">
        <pc:chgData name="Nick Eddy" userId="e7fc92e9-938c-4ad5-ad7c-93e6c1de5f15" providerId="ADAL" clId="{1619653D-DB5E-4108-AF9F-FD4CCBD4C9A3}" dt="2022-12-01T23:10:21.666" v="35" actId="13926"/>
        <pc:sldMkLst>
          <pc:docMk/>
          <pc:sldMk cId="4007046830" sldId="808"/>
        </pc:sldMkLst>
        <pc:spChg chg="mod">
          <ac:chgData name="Nick Eddy" userId="e7fc92e9-938c-4ad5-ad7c-93e6c1de5f15" providerId="ADAL" clId="{1619653D-DB5E-4108-AF9F-FD4CCBD4C9A3}" dt="2022-12-01T23:10:21.666" v="35" actId="13926"/>
          <ac:spMkLst>
            <pc:docMk/>
            <pc:sldMk cId="4007046830" sldId="808"/>
            <ac:spMk id="2" creationId="{E473BEAB-8E38-4B3E-9686-429746E09081}"/>
          </ac:spMkLst>
        </pc:spChg>
      </pc:sldChg>
      <pc:sldChg chg="modSp mod modNotesTx">
        <pc:chgData name="Nick Eddy" userId="e7fc92e9-938c-4ad5-ad7c-93e6c1de5f15" providerId="ADAL" clId="{1619653D-DB5E-4108-AF9F-FD4CCBD4C9A3}" dt="2022-12-01T23:11:30.538" v="37" actId="13926"/>
        <pc:sldMkLst>
          <pc:docMk/>
          <pc:sldMk cId="2410398231" sldId="852"/>
        </pc:sldMkLst>
        <pc:spChg chg="mod">
          <ac:chgData name="Nick Eddy" userId="e7fc92e9-938c-4ad5-ad7c-93e6c1de5f15" providerId="ADAL" clId="{1619653D-DB5E-4108-AF9F-FD4CCBD4C9A3}" dt="2022-12-01T23:11:30.538" v="37" actId="13926"/>
          <ac:spMkLst>
            <pc:docMk/>
            <pc:sldMk cId="2410398231" sldId="852"/>
            <ac:spMk id="8" creationId="{0D00FB99-1C24-4A8E-838C-A42FB196144E}"/>
          </ac:spMkLst>
        </pc:spChg>
      </pc:sldChg>
      <pc:sldChg chg="modSp mod">
        <pc:chgData name="Nick Eddy" userId="e7fc92e9-938c-4ad5-ad7c-93e6c1de5f15" providerId="ADAL" clId="{1619653D-DB5E-4108-AF9F-FD4CCBD4C9A3}" dt="2022-11-30T00:13:02.713" v="22" actId="27636"/>
        <pc:sldMkLst>
          <pc:docMk/>
          <pc:sldMk cId="12415954" sldId="853"/>
        </pc:sldMkLst>
        <pc:spChg chg="mod">
          <ac:chgData name="Nick Eddy" userId="e7fc92e9-938c-4ad5-ad7c-93e6c1de5f15" providerId="ADAL" clId="{1619653D-DB5E-4108-AF9F-FD4CCBD4C9A3}" dt="2022-11-30T00:13:02.713" v="22" actId="27636"/>
          <ac:spMkLst>
            <pc:docMk/>
            <pc:sldMk cId="12415954" sldId="853"/>
            <ac:spMk id="10" creationId="{FF3984F6-7CC9-4C68-B37B-B1183EB25C82}"/>
          </ac:spMkLst>
        </pc:spChg>
      </pc:sldChg>
    </pc:docChg>
  </pc:docChgLst>
  <pc:docChgLst>
    <pc:chgData name="Trevor McCord" userId="ad1be179-9200-4610-8eb5-3c720b6ac85e" providerId="ADAL" clId="{CC5747FF-454A-4ED1-981C-85F8DC5574D2}"/>
    <pc:docChg chg="undo custSel modSld">
      <pc:chgData name="Trevor McCord" userId="ad1be179-9200-4610-8eb5-3c720b6ac85e" providerId="ADAL" clId="{CC5747FF-454A-4ED1-981C-85F8DC5574D2}" dt="2022-09-20T22:18:59.940" v="154"/>
      <pc:docMkLst>
        <pc:docMk/>
      </pc:docMkLst>
      <pc:sldChg chg="modNotesTx">
        <pc:chgData name="Trevor McCord" userId="ad1be179-9200-4610-8eb5-3c720b6ac85e" providerId="ADAL" clId="{CC5747FF-454A-4ED1-981C-85F8DC5574D2}" dt="2022-09-20T22:17:07.281" v="143"/>
        <pc:sldMkLst>
          <pc:docMk/>
          <pc:sldMk cId="358090454" sldId="257"/>
        </pc:sldMkLst>
      </pc:sldChg>
      <pc:sldChg chg="modNotesTx">
        <pc:chgData name="Trevor McCord" userId="ad1be179-9200-4610-8eb5-3c720b6ac85e" providerId="ADAL" clId="{CC5747FF-454A-4ED1-981C-85F8DC5574D2}" dt="2022-09-20T22:06:15.306" v="79"/>
        <pc:sldMkLst>
          <pc:docMk/>
          <pc:sldMk cId="2424597366" sldId="259"/>
        </pc:sldMkLst>
      </pc:sldChg>
      <pc:sldChg chg="modNotesTx">
        <pc:chgData name="Trevor McCord" userId="ad1be179-9200-4610-8eb5-3c720b6ac85e" providerId="ADAL" clId="{CC5747FF-454A-4ED1-981C-85F8DC5574D2}" dt="2022-09-20T22:05:58.731" v="77"/>
        <pc:sldMkLst>
          <pc:docMk/>
          <pc:sldMk cId="151547524" sldId="261"/>
        </pc:sldMkLst>
      </pc:sldChg>
      <pc:sldChg chg="modNotesTx">
        <pc:chgData name="Trevor McCord" userId="ad1be179-9200-4610-8eb5-3c720b6ac85e" providerId="ADAL" clId="{CC5747FF-454A-4ED1-981C-85F8DC5574D2}" dt="2022-09-20T22:17:16.501" v="144"/>
        <pc:sldMkLst>
          <pc:docMk/>
          <pc:sldMk cId="1347925849" sldId="263"/>
        </pc:sldMkLst>
      </pc:sldChg>
      <pc:sldChg chg="modNotesTx">
        <pc:chgData name="Trevor McCord" userId="ad1be179-9200-4610-8eb5-3c720b6ac85e" providerId="ADAL" clId="{CC5747FF-454A-4ED1-981C-85F8DC5574D2}" dt="2022-09-20T21:54:27.496" v="20"/>
        <pc:sldMkLst>
          <pc:docMk/>
          <pc:sldMk cId="2356571008" sldId="265"/>
        </pc:sldMkLst>
      </pc:sldChg>
      <pc:sldChg chg="modNotesTx">
        <pc:chgData name="Trevor McCord" userId="ad1be179-9200-4610-8eb5-3c720b6ac85e" providerId="ADAL" clId="{CC5747FF-454A-4ED1-981C-85F8DC5574D2}" dt="2022-09-20T21:54:16.952" v="19"/>
        <pc:sldMkLst>
          <pc:docMk/>
          <pc:sldMk cId="3723001429" sldId="267"/>
        </pc:sldMkLst>
      </pc:sldChg>
      <pc:sldChg chg="modNotesTx">
        <pc:chgData name="Trevor McCord" userId="ad1be179-9200-4610-8eb5-3c720b6ac85e" providerId="ADAL" clId="{CC5747FF-454A-4ED1-981C-85F8DC5574D2}" dt="2022-09-20T22:05:50.437" v="76"/>
        <pc:sldMkLst>
          <pc:docMk/>
          <pc:sldMk cId="3423198409" sldId="269"/>
        </pc:sldMkLst>
      </pc:sldChg>
      <pc:sldChg chg="modNotesTx">
        <pc:chgData name="Trevor McCord" userId="ad1be179-9200-4610-8eb5-3c720b6ac85e" providerId="ADAL" clId="{CC5747FF-454A-4ED1-981C-85F8DC5574D2}" dt="2022-09-20T22:18:28.396" v="151"/>
        <pc:sldMkLst>
          <pc:docMk/>
          <pc:sldMk cId="3527582319" sldId="276"/>
        </pc:sldMkLst>
      </pc:sldChg>
      <pc:sldChg chg="modNotesTx">
        <pc:chgData name="Trevor McCord" userId="ad1be179-9200-4610-8eb5-3c720b6ac85e" providerId="ADAL" clId="{CC5747FF-454A-4ED1-981C-85F8DC5574D2}" dt="2022-09-20T22:11:33.936" v="107"/>
        <pc:sldMkLst>
          <pc:docMk/>
          <pc:sldMk cId="265647569" sldId="280"/>
        </pc:sldMkLst>
      </pc:sldChg>
      <pc:sldChg chg="modNotesTx">
        <pc:chgData name="Trevor McCord" userId="ad1be179-9200-4610-8eb5-3c720b6ac85e" providerId="ADAL" clId="{CC5747FF-454A-4ED1-981C-85F8DC5574D2}" dt="2022-09-20T22:11:14.074" v="105"/>
        <pc:sldMkLst>
          <pc:docMk/>
          <pc:sldMk cId="1298380538" sldId="281"/>
        </pc:sldMkLst>
      </pc:sldChg>
      <pc:sldChg chg="modNotesTx">
        <pc:chgData name="Trevor McCord" userId="ad1be179-9200-4610-8eb5-3c720b6ac85e" providerId="ADAL" clId="{CC5747FF-454A-4ED1-981C-85F8DC5574D2}" dt="2022-09-20T22:11:51.481" v="109"/>
        <pc:sldMkLst>
          <pc:docMk/>
          <pc:sldMk cId="3920675927" sldId="282"/>
        </pc:sldMkLst>
      </pc:sldChg>
      <pc:sldChg chg="modNotesTx">
        <pc:chgData name="Trevor McCord" userId="ad1be179-9200-4610-8eb5-3c720b6ac85e" providerId="ADAL" clId="{CC5747FF-454A-4ED1-981C-85F8DC5574D2}" dt="2022-09-20T22:12:06.982" v="111"/>
        <pc:sldMkLst>
          <pc:docMk/>
          <pc:sldMk cId="299021180" sldId="284"/>
        </pc:sldMkLst>
      </pc:sldChg>
      <pc:sldChg chg="modNotesTx">
        <pc:chgData name="Trevor McCord" userId="ad1be179-9200-4610-8eb5-3c720b6ac85e" providerId="ADAL" clId="{CC5747FF-454A-4ED1-981C-85F8DC5574D2}" dt="2022-09-20T22:18:17.188" v="150"/>
        <pc:sldMkLst>
          <pc:docMk/>
          <pc:sldMk cId="825785358" sldId="286"/>
        </pc:sldMkLst>
      </pc:sldChg>
      <pc:sldChg chg="modNotesTx">
        <pc:chgData name="Trevor McCord" userId="ad1be179-9200-4610-8eb5-3c720b6ac85e" providerId="ADAL" clId="{CC5747FF-454A-4ED1-981C-85F8DC5574D2}" dt="2022-09-20T22:10:59.295" v="104"/>
        <pc:sldMkLst>
          <pc:docMk/>
          <pc:sldMk cId="3173444051" sldId="287"/>
        </pc:sldMkLst>
      </pc:sldChg>
      <pc:sldChg chg="modNotesTx">
        <pc:chgData name="Trevor McCord" userId="ad1be179-9200-4610-8eb5-3c720b6ac85e" providerId="ADAL" clId="{CC5747FF-454A-4ED1-981C-85F8DC5574D2}" dt="2022-09-20T22:11:24.528" v="106"/>
        <pc:sldMkLst>
          <pc:docMk/>
          <pc:sldMk cId="1912018464" sldId="289"/>
        </pc:sldMkLst>
      </pc:sldChg>
      <pc:sldChg chg="modNotesTx">
        <pc:chgData name="Trevor McCord" userId="ad1be179-9200-4610-8eb5-3c720b6ac85e" providerId="ADAL" clId="{CC5747FF-454A-4ED1-981C-85F8DC5574D2}" dt="2022-09-20T22:06:08.605" v="78"/>
        <pc:sldMkLst>
          <pc:docMk/>
          <pc:sldMk cId="2410576127" sldId="292"/>
        </pc:sldMkLst>
      </pc:sldChg>
      <pc:sldChg chg="modNotesTx">
        <pc:chgData name="Trevor McCord" userId="ad1be179-9200-4610-8eb5-3c720b6ac85e" providerId="ADAL" clId="{CC5747FF-454A-4ED1-981C-85F8DC5574D2}" dt="2022-09-20T22:11:58.920" v="110"/>
        <pc:sldMkLst>
          <pc:docMk/>
          <pc:sldMk cId="762720626" sldId="293"/>
        </pc:sldMkLst>
      </pc:sldChg>
      <pc:sldChg chg="modNotesTx">
        <pc:chgData name="Trevor McCord" userId="ad1be179-9200-4610-8eb5-3c720b6ac85e" providerId="ADAL" clId="{CC5747FF-454A-4ED1-981C-85F8DC5574D2}" dt="2022-09-20T21:54:06.979" v="18"/>
        <pc:sldMkLst>
          <pc:docMk/>
          <pc:sldMk cId="1645381252" sldId="317"/>
        </pc:sldMkLst>
      </pc:sldChg>
      <pc:sldChg chg="modNotesTx">
        <pc:chgData name="Trevor McCord" userId="ad1be179-9200-4610-8eb5-3c720b6ac85e" providerId="ADAL" clId="{CC5747FF-454A-4ED1-981C-85F8DC5574D2}" dt="2022-09-20T21:52:57.808" v="12"/>
        <pc:sldMkLst>
          <pc:docMk/>
          <pc:sldMk cId="1775499705" sldId="318"/>
        </pc:sldMkLst>
      </pc:sldChg>
      <pc:sldChg chg="modNotesTx">
        <pc:chgData name="Trevor McCord" userId="ad1be179-9200-4610-8eb5-3c720b6ac85e" providerId="ADAL" clId="{CC5747FF-454A-4ED1-981C-85F8DC5574D2}" dt="2022-09-20T22:02:27.472" v="56"/>
        <pc:sldMkLst>
          <pc:docMk/>
          <pc:sldMk cId="0" sldId="327"/>
        </pc:sldMkLst>
      </pc:sldChg>
      <pc:sldChg chg="modNotesTx">
        <pc:chgData name="Trevor McCord" userId="ad1be179-9200-4610-8eb5-3c720b6ac85e" providerId="ADAL" clId="{CC5747FF-454A-4ED1-981C-85F8DC5574D2}" dt="2022-09-20T22:18:40.690" v="152"/>
        <pc:sldMkLst>
          <pc:docMk/>
          <pc:sldMk cId="627577009" sldId="360"/>
        </pc:sldMkLst>
      </pc:sldChg>
      <pc:sldChg chg="modNotesTx">
        <pc:chgData name="Trevor McCord" userId="ad1be179-9200-4610-8eb5-3c720b6ac85e" providerId="ADAL" clId="{CC5747FF-454A-4ED1-981C-85F8DC5574D2}" dt="2022-09-20T22:17:59.486" v="148"/>
        <pc:sldMkLst>
          <pc:docMk/>
          <pc:sldMk cId="1968626241" sldId="363"/>
        </pc:sldMkLst>
      </pc:sldChg>
      <pc:sldChg chg="modNotesTx">
        <pc:chgData name="Trevor McCord" userId="ad1be179-9200-4610-8eb5-3c720b6ac85e" providerId="ADAL" clId="{CC5747FF-454A-4ED1-981C-85F8DC5574D2}" dt="2022-09-20T22:18:09.200" v="149"/>
        <pc:sldMkLst>
          <pc:docMk/>
          <pc:sldMk cId="3587515566" sldId="383"/>
        </pc:sldMkLst>
      </pc:sldChg>
      <pc:sldChg chg="modNotesTx">
        <pc:chgData name="Trevor McCord" userId="ad1be179-9200-4610-8eb5-3c720b6ac85e" providerId="ADAL" clId="{CC5747FF-454A-4ED1-981C-85F8DC5574D2}" dt="2022-09-20T21:56:55.639" v="32"/>
        <pc:sldMkLst>
          <pc:docMk/>
          <pc:sldMk cId="2650727040" sldId="404"/>
        </pc:sldMkLst>
      </pc:sldChg>
      <pc:sldChg chg="modNotesTx">
        <pc:chgData name="Trevor McCord" userId="ad1be179-9200-4610-8eb5-3c720b6ac85e" providerId="ADAL" clId="{CC5747FF-454A-4ED1-981C-85F8DC5574D2}" dt="2022-09-20T22:07:38.693" v="86"/>
        <pc:sldMkLst>
          <pc:docMk/>
          <pc:sldMk cId="3574845334" sldId="628"/>
        </pc:sldMkLst>
      </pc:sldChg>
      <pc:sldChg chg="modNotesTx">
        <pc:chgData name="Trevor McCord" userId="ad1be179-9200-4610-8eb5-3c720b6ac85e" providerId="ADAL" clId="{CC5747FF-454A-4ED1-981C-85F8DC5574D2}" dt="2022-09-20T22:04:33.898" v="68"/>
        <pc:sldMkLst>
          <pc:docMk/>
          <pc:sldMk cId="2262553855" sldId="632"/>
        </pc:sldMkLst>
      </pc:sldChg>
      <pc:sldChg chg="modNotesTx">
        <pc:chgData name="Trevor McCord" userId="ad1be179-9200-4610-8eb5-3c720b6ac85e" providerId="ADAL" clId="{CC5747FF-454A-4ED1-981C-85F8DC5574D2}" dt="2022-09-20T22:04:27.020" v="67"/>
        <pc:sldMkLst>
          <pc:docMk/>
          <pc:sldMk cId="1867408084" sldId="633"/>
        </pc:sldMkLst>
      </pc:sldChg>
      <pc:sldChg chg="modNotesTx">
        <pc:chgData name="Trevor McCord" userId="ad1be179-9200-4610-8eb5-3c720b6ac85e" providerId="ADAL" clId="{CC5747FF-454A-4ED1-981C-85F8DC5574D2}" dt="2022-09-20T22:04:42.887" v="69"/>
        <pc:sldMkLst>
          <pc:docMk/>
          <pc:sldMk cId="3372443270" sldId="634"/>
        </pc:sldMkLst>
      </pc:sldChg>
      <pc:sldChg chg="modNotesTx">
        <pc:chgData name="Trevor McCord" userId="ad1be179-9200-4610-8eb5-3c720b6ac85e" providerId="ADAL" clId="{CC5747FF-454A-4ED1-981C-85F8DC5574D2}" dt="2022-09-20T22:04:52.099" v="70"/>
        <pc:sldMkLst>
          <pc:docMk/>
          <pc:sldMk cId="1255532111" sldId="635"/>
        </pc:sldMkLst>
      </pc:sldChg>
      <pc:sldChg chg="modNotesTx">
        <pc:chgData name="Trevor McCord" userId="ad1be179-9200-4610-8eb5-3c720b6ac85e" providerId="ADAL" clId="{CC5747FF-454A-4ED1-981C-85F8DC5574D2}" dt="2022-09-20T22:04:59.807" v="71"/>
        <pc:sldMkLst>
          <pc:docMk/>
          <pc:sldMk cId="133508728" sldId="636"/>
        </pc:sldMkLst>
      </pc:sldChg>
      <pc:sldChg chg="modNotesTx">
        <pc:chgData name="Trevor McCord" userId="ad1be179-9200-4610-8eb5-3c720b6ac85e" providerId="ADAL" clId="{CC5747FF-454A-4ED1-981C-85F8DC5574D2}" dt="2022-09-20T22:02:41.290" v="57"/>
        <pc:sldMkLst>
          <pc:docMk/>
          <pc:sldMk cId="1536690647" sldId="644"/>
        </pc:sldMkLst>
      </pc:sldChg>
      <pc:sldChg chg="modNotesTx">
        <pc:chgData name="Trevor McCord" userId="ad1be179-9200-4610-8eb5-3c720b6ac85e" providerId="ADAL" clId="{CC5747FF-454A-4ED1-981C-85F8DC5574D2}" dt="2022-09-20T21:59:13.224" v="46"/>
        <pc:sldMkLst>
          <pc:docMk/>
          <pc:sldMk cId="1625874339" sldId="658"/>
        </pc:sldMkLst>
      </pc:sldChg>
      <pc:sldChg chg="modNotesTx">
        <pc:chgData name="Trevor McCord" userId="ad1be179-9200-4610-8eb5-3c720b6ac85e" providerId="ADAL" clId="{CC5747FF-454A-4ED1-981C-85F8DC5574D2}" dt="2022-09-20T22:04:06.559" v="65"/>
        <pc:sldMkLst>
          <pc:docMk/>
          <pc:sldMk cId="86371496" sldId="664"/>
        </pc:sldMkLst>
      </pc:sldChg>
      <pc:sldChg chg="modNotesTx">
        <pc:chgData name="Trevor McCord" userId="ad1be179-9200-4610-8eb5-3c720b6ac85e" providerId="ADAL" clId="{CC5747FF-454A-4ED1-981C-85F8DC5574D2}" dt="2022-09-20T21:52:34.315" v="9" actId="20577"/>
        <pc:sldMkLst>
          <pc:docMk/>
          <pc:sldMk cId="1955629722" sldId="666"/>
        </pc:sldMkLst>
      </pc:sldChg>
      <pc:sldChg chg="modNotesTx">
        <pc:chgData name="Trevor McCord" userId="ad1be179-9200-4610-8eb5-3c720b6ac85e" providerId="ADAL" clId="{CC5747FF-454A-4ED1-981C-85F8DC5574D2}" dt="2022-09-20T22:09:46.562" v="97"/>
        <pc:sldMkLst>
          <pc:docMk/>
          <pc:sldMk cId="3469062796" sldId="674"/>
        </pc:sldMkLst>
      </pc:sldChg>
      <pc:sldChg chg="modNotesTx">
        <pc:chgData name="Trevor McCord" userId="ad1be179-9200-4610-8eb5-3c720b6ac85e" providerId="ADAL" clId="{CC5747FF-454A-4ED1-981C-85F8DC5574D2}" dt="2022-09-20T22:09:03.834" v="92"/>
        <pc:sldMkLst>
          <pc:docMk/>
          <pc:sldMk cId="3587181678" sldId="678"/>
        </pc:sldMkLst>
      </pc:sldChg>
      <pc:sldChg chg="modNotesTx">
        <pc:chgData name="Trevor McCord" userId="ad1be179-9200-4610-8eb5-3c720b6ac85e" providerId="ADAL" clId="{CC5747FF-454A-4ED1-981C-85F8DC5574D2}" dt="2022-09-20T21:57:48.265" v="36"/>
        <pc:sldMkLst>
          <pc:docMk/>
          <pc:sldMk cId="143255600" sldId="679"/>
        </pc:sldMkLst>
      </pc:sldChg>
      <pc:sldChg chg="modNotesTx">
        <pc:chgData name="Trevor McCord" userId="ad1be179-9200-4610-8eb5-3c720b6ac85e" providerId="ADAL" clId="{CC5747FF-454A-4ED1-981C-85F8DC5574D2}" dt="2022-09-20T21:56:29.346" v="30"/>
        <pc:sldMkLst>
          <pc:docMk/>
          <pc:sldMk cId="1477450819" sldId="680"/>
        </pc:sldMkLst>
      </pc:sldChg>
      <pc:sldChg chg="modNotesTx">
        <pc:chgData name="Trevor McCord" userId="ad1be179-9200-4610-8eb5-3c720b6ac85e" providerId="ADAL" clId="{CC5747FF-454A-4ED1-981C-85F8DC5574D2}" dt="2022-09-20T22:15:11.809" v="129"/>
        <pc:sldMkLst>
          <pc:docMk/>
          <pc:sldMk cId="744396082" sldId="684"/>
        </pc:sldMkLst>
      </pc:sldChg>
      <pc:sldChg chg="modNotesTx">
        <pc:chgData name="Trevor McCord" userId="ad1be179-9200-4610-8eb5-3c720b6ac85e" providerId="ADAL" clId="{CC5747FF-454A-4ED1-981C-85F8DC5574D2}" dt="2022-09-20T22:13:01.332" v="115"/>
        <pc:sldMkLst>
          <pc:docMk/>
          <pc:sldMk cId="1517494478" sldId="685"/>
        </pc:sldMkLst>
      </pc:sldChg>
      <pc:sldChg chg="modNotesTx">
        <pc:chgData name="Trevor McCord" userId="ad1be179-9200-4610-8eb5-3c720b6ac85e" providerId="ADAL" clId="{CC5747FF-454A-4ED1-981C-85F8DC5574D2}" dt="2022-09-20T22:12:52.676" v="114"/>
        <pc:sldMkLst>
          <pc:docMk/>
          <pc:sldMk cId="3275326038" sldId="686"/>
        </pc:sldMkLst>
      </pc:sldChg>
      <pc:sldChg chg="modNotesTx">
        <pc:chgData name="Trevor McCord" userId="ad1be179-9200-4610-8eb5-3c720b6ac85e" providerId="ADAL" clId="{CC5747FF-454A-4ED1-981C-85F8DC5574D2}" dt="2022-09-20T22:13:08.922" v="116"/>
        <pc:sldMkLst>
          <pc:docMk/>
          <pc:sldMk cId="2292507107" sldId="687"/>
        </pc:sldMkLst>
      </pc:sldChg>
      <pc:sldChg chg="modNotesTx">
        <pc:chgData name="Trevor McCord" userId="ad1be179-9200-4610-8eb5-3c720b6ac85e" providerId="ADAL" clId="{CC5747FF-454A-4ED1-981C-85F8DC5574D2}" dt="2022-09-20T22:14:13.138" v="123" actId="20577"/>
        <pc:sldMkLst>
          <pc:docMk/>
          <pc:sldMk cId="1417428179" sldId="688"/>
        </pc:sldMkLst>
      </pc:sldChg>
      <pc:sldChg chg="modNotesTx">
        <pc:chgData name="Trevor McCord" userId="ad1be179-9200-4610-8eb5-3c720b6ac85e" providerId="ADAL" clId="{CC5747FF-454A-4ED1-981C-85F8DC5574D2}" dt="2022-09-20T22:17:37.488" v="146"/>
        <pc:sldMkLst>
          <pc:docMk/>
          <pc:sldMk cId="4176953743" sldId="689"/>
        </pc:sldMkLst>
      </pc:sldChg>
      <pc:sldChg chg="modNotesTx">
        <pc:chgData name="Trevor McCord" userId="ad1be179-9200-4610-8eb5-3c720b6ac85e" providerId="ADAL" clId="{CC5747FF-454A-4ED1-981C-85F8DC5574D2}" dt="2022-09-20T22:08:38.056" v="90"/>
        <pc:sldMkLst>
          <pc:docMk/>
          <pc:sldMk cId="2447717838" sldId="690"/>
        </pc:sldMkLst>
      </pc:sldChg>
      <pc:sldChg chg="modNotesTx">
        <pc:chgData name="Trevor McCord" userId="ad1be179-9200-4610-8eb5-3c720b6ac85e" providerId="ADAL" clId="{CC5747FF-454A-4ED1-981C-85F8DC5574D2}" dt="2022-09-20T21:58:26.128" v="42" actId="20577"/>
        <pc:sldMkLst>
          <pc:docMk/>
          <pc:sldMk cId="907260456" sldId="692"/>
        </pc:sldMkLst>
      </pc:sldChg>
      <pc:sldChg chg="modNotesTx">
        <pc:chgData name="Trevor McCord" userId="ad1be179-9200-4610-8eb5-3c720b6ac85e" providerId="ADAL" clId="{CC5747FF-454A-4ED1-981C-85F8DC5574D2}" dt="2022-09-20T22:07:30.244" v="85"/>
        <pc:sldMkLst>
          <pc:docMk/>
          <pc:sldMk cId="2978532905" sldId="694"/>
        </pc:sldMkLst>
      </pc:sldChg>
      <pc:sldChg chg="modNotesTx">
        <pc:chgData name="Trevor McCord" userId="ad1be179-9200-4610-8eb5-3c720b6ac85e" providerId="ADAL" clId="{CC5747FF-454A-4ED1-981C-85F8DC5574D2}" dt="2022-09-20T22:08:27.478" v="89"/>
        <pc:sldMkLst>
          <pc:docMk/>
          <pc:sldMk cId="497832162" sldId="695"/>
        </pc:sldMkLst>
      </pc:sldChg>
      <pc:sldChg chg="modNotesTx">
        <pc:chgData name="Trevor McCord" userId="ad1be179-9200-4610-8eb5-3c720b6ac85e" providerId="ADAL" clId="{CC5747FF-454A-4ED1-981C-85F8DC5574D2}" dt="2022-09-20T22:08:50.817" v="91"/>
        <pc:sldMkLst>
          <pc:docMk/>
          <pc:sldMk cId="829062586" sldId="696"/>
        </pc:sldMkLst>
      </pc:sldChg>
      <pc:sldChg chg="modNotesTx">
        <pc:chgData name="Trevor McCord" userId="ad1be179-9200-4610-8eb5-3c720b6ac85e" providerId="ADAL" clId="{CC5747FF-454A-4ED1-981C-85F8DC5574D2}" dt="2022-09-20T22:10:01.929" v="98"/>
        <pc:sldMkLst>
          <pc:docMk/>
          <pc:sldMk cId="2092405711" sldId="702"/>
        </pc:sldMkLst>
      </pc:sldChg>
      <pc:sldChg chg="modNotesTx">
        <pc:chgData name="Trevor McCord" userId="ad1be179-9200-4610-8eb5-3c720b6ac85e" providerId="ADAL" clId="{CC5747FF-454A-4ED1-981C-85F8DC5574D2}" dt="2022-09-20T22:10:10.889" v="99"/>
        <pc:sldMkLst>
          <pc:docMk/>
          <pc:sldMk cId="3384950555" sldId="703"/>
        </pc:sldMkLst>
      </pc:sldChg>
      <pc:sldChg chg="modNotesTx">
        <pc:chgData name="Trevor McCord" userId="ad1be179-9200-4610-8eb5-3c720b6ac85e" providerId="ADAL" clId="{CC5747FF-454A-4ED1-981C-85F8DC5574D2}" dt="2022-09-20T21:54:43.171" v="22"/>
        <pc:sldMkLst>
          <pc:docMk/>
          <pc:sldMk cId="2296115820" sldId="706"/>
        </pc:sldMkLst>
      </pc:sldChg>
      <pc:sldChg chg="modNotesTx">
        <pc:chgData name="Trevor McCord" userId="ad1be179-9200-4610-8eb5-3c720b6ac85e" providerId="ADAL" clId="{CC5747FF-454A-4ED1-981C-85F8DC5574D2}" dt="2022-09-20T21:54:35.938" v="21"/>
        <pc:sldMkLst>
          <pc:docMk/>
          <pc:sldMk cId="3927595880" sldId="707"/>
        </pc:sldMkLst>
      </pc:sldChg>
      <pc:sldChg chg="modNotesTx">
        <pc:chgData name="Trevor McCord" userId="ad1be179-9200-4610-8eb5-3c720b6ac85e" providerId="ADAL" clId="{CC5747FF-454A-4ED1-981C-85F8DC5574D2}" dt="2022-09-20T22:10:27.800" v="100"/>
        <pc:sldMkLst>
          <pc:docMk/>
          <pc:sldMk cId="1773311746" sldId="708"/>
        </pc:sldMkLst>
      </pc:sldChg>
      <pc:sldChg chg="modNotesTx">
        <pc:chgData name="Trevor McCord" userId="ad1be179-9200-4610-8eb5-3c720b6ac85e" providerId="ADAL" clId="{CC5747FF-454A-4ED1-981C-85F8DC5574D2}" dt="2022-09-20T22:08:03.618" v="87"/>
        <pc:sldMkLst>
          <pc:docMk/>
          <pc:sldMk cId="1869904159" sldId="712"/>
        </pc:sldMkLst>
      </pc:sldChg>
      <pc:sldChg chg="modNotesTx">
        <pc:chgData name="Trevor McCord" userId="ad1be179-9200-4610-8eb5-3c720b6ac85e" providerId="ADAL" clId="{CC5747FF-454A-4ED1-981C-85F8DC5574D2}" dt="2022-09-20T22:09:13.861" v="93"/>
        <pc:sldMkLst>
          <pc:docMk/>
          <pc:sldMk cId="3887956620" sldId="713"/>
        </pc:sldMkLst>
      </pc:sldChg>
      <pc:sldChg chg="modNotesTx">
        <pc:chgData name="Trevor McCord" userId="ad1be179-9200-4610-8eb5-3c720b6ac85e" providerId="ADAL" clId="{CC5747FF-454A-4ED1-981C-85F8DC5574D2}" dt="2022-09-20T22:16:23.824" v="137"/>
        <pc:sldMkLst>
          <pc:docMk/>
          <pc:sldMk cId="2162079878" sldId="715"/>
        </pc:sldMkLst>
      </pc:sldChg>
      <pc:sldChg chg="modNotesTx">
        <pc:chgData name="Trevor McCord" userId="ad1be179-9200-4610-8eb5-3c720b6ac85e" providerId="ADAL" clId="{CC5747FF-454A-4ED1-981C-85F8DC5574D2}" dt="2022-09-20T22:16:33.568" v="138"/>
        <pc:sldMkLst>
          <pc:docMk/>
          <pc:sldMk cId="2527462619" sldId="716"/>
        </pc:sldMkLst>
      </pc:sldChg>
      <pc:sldChg chg="modNotesTx">
        <pc:chgData name="Trevor McCord" userId="ad1be179-9200-4610-8eb5-3c720b6ac85e" providerId="ADAL" clId="{CC5747FF-454A-4ED1-981C-85F8DC5574D2}" dt="2022-09-20T21:53:56.835" v="17" actId="20577"/>
        <pc:sldMkLst>
          <pc:docMk/>
          <pc:sldMk cId="3446869534" sldId="717"/>
        </pc:sldMkLst>
      </pc:sldChg>
      <pc:sldChg chg="modNotesTx">
        <pc:chgData name="Trevor McCord" userId="ad1be179-9200-4610-8eb5-3c720b6ac85e" providerId="ADAL" clId="{CC5747FF-454A-4ED1-981C-85F8DC5574D2}" dt="2022-09-20T22:16:57.739" v="142"/>
        <pc:sldMkLst>
          <pc:docMk/>
          <pc:sldMk cId="542350216" sldId="718"/>
        </pc:sldMkLst>
      </pc:sldChg>
      <pc:sldChg chg="modNotesTx">
        <pc:chgData name="Trevor McCord" userId="ad1be179-9200-4610-8eb5-3c720b6ac85e" providerId="ADAL" clId="{CC5747FF-454A-4ED1-981C-85F8DC5574D2}" dt="2022-09-20T22:16:05.281" v="135"/>
        <pc:sldMkLst>
          <pc:docMk/>
          <pc:sldMk cId="1344992480" sldId="722"/>
        </pc:sldMkLst>
      </pc:sldChg>
      <pc:sldChg chg="modNotesTx">
        <pc:chgData name="Trevor McCord" userId="ad1be179-9200-4610-8eb5-3c720b6ac85e" providerId="ADAL" clId="{CC5747FF-454A-4ED1-981C-85F8DC5574D2}" dt="2022-09-20T22:14:53.737" v="127"/>
        <pc:sldMkLst>
          <pc:docMk/>
          <pc:sldMk cId="1110145893" sldId="723"/>
        </pc:sldMkLst>
      </pc:sldChg>
      <pc:sldChg chg="modNotesTx">
        <pc:chgData name="Trevor McCord" userId="ad1be179-9200-4610-8eb5-3c720b6ac85e" providerId="ADAL" clId="{CC5747FF-454A-4ED1-981C-85F8DC5574D2}" dt="2022-09-20T22:14:33.507" v="125"/>
        <pc:sldMkLst>
          <pc:docMk/>
          <pc:sldMk cId="210623100" sldId="724"/>
        </pc:sldMkLst>
      </pc:sldChg>
      <pc:sldChg chg="modNotesTx">
        <pc:chgData name="Trevor McCord" userId="ad1be179-9200-4610-8eb5-3c720b6ac85e" providerId="ADAL" clId="{CC5747FF-454A-4ED1-981C-85F8DC5574D2}" dt="2022-09-20T21:58:50.978" v="44"/>
        <pc:sldMkLst>
          <pc:docMk/>
          <pc:sldMk cId="3492734591" sldId="725"/>
        </pc:sldMkLst>
      </pc:sldChg>
      <pc:sldChg chg="modNotesTx">
        <pc:chgData name="Trevor McCord" userId="ad1be179-9200-4610-8eb5-3c720b6ac85e" providerId="ADAL" clId="{CC5747FF-454A-4ED1-981C-85F8DC5574D2}" dt="2022-09-20T21:59:03.538" v="45"/>
        <pc:sldMkLst>
          <pc:docMk/>
          <pc:sldMk cId="405384345" sldId="726"/>
        </pc:sldMkLst>
      </pc:sldChg>
      <pc:sldChg chg="modNotesTx">
        <pc:chgData name="Trevor McCord" userId="ad1be179-9200-4610-8eb5-3c720b6ac85e" providerId="ADAL" clId="{CC5747FF-454A-4ED1-981C-85F8DC5574D2}" dt="2022-09-20T22:15:21.699" v="130"/>
        <pc:sldMkLst>
          <pc:docMk/>
          <pc:sldMk cId="783981428" sldId="729"/>
        </pc:sldMkLst>
      </pc:sldChg>
      <pc:sldChg chg="modNotesTx">
        <pc:chgData name="Trevor McCord" userId="ad1be179-9200-4610-8eb5-3c720b6ac85e" providerId="ADAL" clId="{CC5747FF-454A-4ED1-981C-85F8DC5574D2}" dt="2022-09-20T21:57:12.992" v="33"/>
        <pc:sldMkLst>
          <pc:docMk/>
          <pc:sldMk cId="2971651387" sldId="730"/>
        </pc:sldMkLst>
      </pc:sldChg>
      <pc:sldChg chg="modNotesTx">
        <pc:chgData name="Trevor McCord" userId="ad1be179-9200-4610-8eb5-3c720b6ac85e" providerId="ADAL" clId="{CC5747FF-454A-4ED1-981C-85F8DC5574D2}" dt="2022-09-20T21:57:28.567" v="34"/>
        <pc:sldMkLst>
          <pc:docMk/>
          <pc:sldMk cId="647078539" sldId="731"/>
        </pc:sldMkLst>
      </pc:sldChg>
      <pc:sldChg chg="modNotesTx">
        <pc:chgData name="Trevor McCord" userId="ad1be179-9200-4610-8eb5-3c720b6ac85e" providerId="ADAL" clId="{CC5747FF-454A-4ED1-981C-85F8DC5574D2}" dt="2022-09-20T21:57:38.822" v="35"/>
        <pc:sldMkLst>
          <pc:docMk/>
          <pc:sldMk cId="4167284741" sldId="734"/>
        </pc:sldMkLst>
      </pc:sldChg>
      <pc:sldChg chg="modNotesTx">
        <pc:chgData name="Trevor McCord" userId="ad1be179-9200-4610-8eb5-3c720b6ac85e" providerId="ADAL" clId="{CC5747FF-454A-4ED1-981C-85F8DC5574D2}" dt="2022-09-20T21:59:22.276" v="47"/>
        <pc:sldMkLst>
          <pc:docMk/>
          <pc:sldMk cId="2003198852" sldId="736"/>
        </pc:sldMkLst>
      </pc:sldChg>
      <pc:sldChg chg="modNotesTx">
        <pc:chgData name="Trevor McCord" userId="ad1be179-9200-4610-8eb5-3c720b6ac85e" providerId="ADAL" clId="{CC5747FF-454A-4ED1-981C-85F8DC5574D2}" dt="2022-09-20T22:02:51.019" v="58"/>
        <pc:sldMkLst>
          <pc:docMk/>
          <pc:sldMk cId="3991957788" sldId="746"/>
        </pc:sldMkLst>
      </pc:sldChg>
      <pc:sldChg chg="modNotesTx">
        <pc:chgData name="Trevor McCord" userId="ad1be179-9200-4610-8eb5-3c720b6ac85e" providerId="ADAL" clId="{CC5747FF-454A-4ED1-981C-85F8DC5574D2}" dt="2022-09-20T22:02:58.827" v="59"/>
        <pc:sldMkLst>
          <pc:docMk/>
          <pc:sldMk cId="3219590885" sldId="748"/>
        </pc:sldMkLst>
      </pc:sldChg>
      <pc:sldChg chg="modNotesTx">
        <pc:chgData name="Trevor McCord" userId="ad1be179-9200-4610-8eb5-3c720b6ac85e" providerId="ADAL" clId="{CC5747FF-454A-4ED1-981C-85F8DC5574D2}" dt="2022-09-20T22:03:06.040" v="60"/>
        <pc:sldMkLst>
          <pc:docMk/>
          <pc:sldMk cId="3585212230" sldId="749"/>
        </pc:sldMkLst>
      </pc:sldChg>
      <pc:sldChg chg="modNotesTx">
        <pc:chgData name="Trevor McCord" userId="ad1be179-9200-4610-8eb5-3c720b6ac85e" providerId="ADAL" clId="{CC5747FF-454A-4ED1-981C-85F8DC5574D2}" dt="2022-09-20T22:04:15.673" v="66"/>
        <pc:sldMkLst>
          <pc:docMk/>
          <pc:sldMk cId="592315563" sldId="751"/>
        </pc:sldMkLst>
      </pc:sldChg>
      <pc:sldChg chg="modNotesTx">
        <pc:chgData name="Trevor McCord" userId="ad1be179-9200-4610-8eb5-3c720b6ac85e" providerId="ADAL" clId="{CC5747FF-454A-4ED1-981C-85F8DC5574D2}" dt="2022-09-20T21:56:02.940" v="27"/>
        <pc:sldMkLst>
          <pc:docMk/>
          <pc:sldMk cId="2022602352" sldId="758"/>
        </pc:sldMkLst>
      </pc:sldChg>
      <pc:sldChg chg="modNotesTx">
        <pc:chgData name="Trevor McCord" userId="ad1be179-9200-4610-8eb5-3c720b6ac85e" providerId="ADAL" clId="{CC5747FF-454A-4ED1-981C-85F8DC5574D2}" dt="2022-09-20T21:56:17.913" v="29"/>
        <pc:sldMkLst>
          <pc:docMk/>
          <pc:sldMk cId="4042776176" sldId="759"/>
        </pc:sldMkLst>
      </pc:sldChg>
      <pc:sldChg chg="modNotesTx">
        <pc:chgData name="Trevor McCord" userId="ad1be179-9200-4610-8eb5-3c720b6ac85e" providerId="ADAL" clId="{CC5747FF-454A-4ED1-981C-85F8DC5574D2}" dt="2022-09-20T22:12:38.229" v="113"/>
        <pc:sldMkLst>
          <pc:docMk/>
          <pc:sldMk cId="3884099114" sldId="760"/>
        </pc:sldMkLst>
      </pc:sldChg>
      <pc:sldChg chg="modNotesTx">
        <pc:chgData name="Trevor McCord" userId="ad1be179-9200-4610-8eb5-3c720b6ac85e" providerId="ADAL" clId="{CC5747FF-454A-4ED1-981C-85F8DC5574D2}" dt="2022-09-20T22:05:20.543" v="73"/>
        <pc:sldMkLst>
          <pc:docMk/>
          <pc:sldMk cId="3815415565" sldId="762"/>
        </pc:sldMkLst>
      </pc:sldChg>
      <pc:sldChg chg="modNotesTx">
        <pc:chgData name="Trevor McCord" userId="ad1be179-9200-4610-8eb5-3c720b6ac85e" providerId="ADAL" clId="{CC5747FF-454A-4ED1-981C-85F8DC5574D2}" dt="2022-09-20T22:05:10.789" v="72"/>
        <pc:sldMkLst>
          <pc:docMk/>
          <pc:sldMk cId="3082258686" sldId="763"/>
        </pc:sldMkLst>
      </pc:sldChg>
      <pc:sldChg chg="modNotesTx">
        <pc:chgData name="Trevor McCord" userId="ad1be179-9200-4610-8eb5-3c720b6ac85e" providerId="ADAL" clId="{CC5747FF-454A-4ED1-981C-85F8DC5574D2}" dt="2022-09-20T22:01:58.011" v="53"/>
        <pc:sldMkLst>
          <pc:docMk/>
          <pc:sldMk cId="440469312" sldId="764"/>
        </pc:sldMkLst>
      </pc:sldChg>
      <pc:sldChg chg="modNotesTx">
        <pc:chgData name="Trevor McCord" userId="ad1be179-9200-4610-8eb5-3c720b6ac85e" providerId="ADAL" clId="{CC5747FF-454A-4ED1-981C-85F8DC5574D2}" dt="2022-09-20T21:59:49.604" v="49"/>
        <pc:sldMkLst>
          <pc:docMk/>
          <pc:sldMk cId="2907137180" sldId="765"/>
        </pc:sldMkLst>
      </pc:sldChg>
      <pc:sldChg chg="modNotesTx">
        <pc:chgData name="Trevor McCord" userId="ad1be179-9200-4610-8eb5-3c720b6ac85e" providerId="ADAL" clId="{CC5747FF-454A-4ED1-981C-85F8DC5574D2}" dt="2022-09-20T22:01:49.872" v="52"/>
        <pc:sldMkLst>
          <pc:docMk/>
          <pc:sldMk cId="402751" sldId="766"/>
        </pc:sldMkLst>
      </pc:sldChg>
      <pc:sldChg chg="modNotesTx">
        <pc:chgData name="Trevor McCord" userId="ad1be179-9200-4610-8eb5-3c720b6ac85e" providerId="ADAL" clId="{CC5747FF-454A-4ED1-981C-85F8DC5574D2}" dt="2022-09-20T22:05:40.122" v="75"/>
        <pc:sldMkLst>
          <pc:docMk/>
          <pc:sldMk cId="182729859" sldId="767"/>
        </pc:sldMkLst>
      </pc:sldChg>
      <pc:sldChg chg="modNotesTx">
        <pc:chgData name="Trevor McCord" userId="ad1be179-9200-4610-8eb5-3c720b6ac85e" providerId="ADAL" clId="{CC5747FF-454A-4ED1-981C-85F8DC5574D2}" dt="2022-09-20T21:55:55.003" v="26"/>
        <pc:sldMkLst>
          <pc:docMk/>
          <pc:sldMk cId="1115571452" sldId="772"/>
        </pc:sldMkLst>
      </pc:sldChg>
      <pc:sldChg chg="modNotesTx">
        <pc:chgData name="Trevor McCord" userId="ad1be179-9200-4610-8eb5-3c720b6ac85e" providerId="ADAL" clId="{CC5747FF-454A-4ED1-981C-85F8DC5574D2}" dt="2022-09-20T21:55:31.427" v="25"/>
        <pc:sldMkLst>
          <pc:docMk/>
          <pc:sldMk cId="2719139005" sldId="776"/>
        </pc:sldMkLst>
      </pc:sldChg>
      <pc:sldChg chg="modNotesTx">
        <pc:chgData name="Trevor McCord" userId="ad1be179-9200-4610-8eb5-3c720b6ac85e" providerId="ADAL" clId="{CC5747FF-454A-4ED1-981C-85F8DC5574D2}" dt="2022-09-20T22:08:11.401" v="88"/>
        <pc:sldMkLst>
          <pc:docMk/>
          <pc:sldMk cId="802065089" sldId="777"/>
        </pc:sldMkLst>
      </pc:sldChg>
      <pc:sldChg chg="modNotesTx">
        <pc:chgData name="Trevor McCord" userId="ad1be179-9200-4610-8eb5-3c720b6ac85e" providerId="ADAL" clId="{CC5747FF-454A-4ED1-981C-85F8DC5574D2}" dt="2022-09-20T22:14:39.642" v="126"/>
        <pc:sldMkLst>
          <pc:docMk/>
          <pc:sldMk cId="3789240441" sldId="778"/>
        </pc:sldMkLst>
      </pc:sldChg>
      <pc:sldChg chg="modNotesTx">
        <pc:chgData name="Trevor McCord" userId="ad1be179-9200-4610-8eb5-3c720b6ac85e" providerId="ADAL" clId="{CC5747FF-454A-4ED1-981C-85F8DC5574D2}" dt="2022-09-20T22:05:28.487" v="74"/>
        <pc:sldMkLst>
          <pc:docMk/>
          <pc:sldMk cId="4212699316" sldId="780"/>
        </pc:sldMkLst>
      </pc:sldChg>
      <pc:sldChg chg="modNotesTx">
        <pc:chgData name="Trevor McCord" userId="ad1be179-9200-4610-8eb5-3c720b6ac85e" providerId="ADAL" clId="{CC5747FF-454A-4ED1-981C-85F8DC5574D2}" dt="2022-09-20T22:16:42.264" v="139"/>
        <pc:sldMkLst>
          <pc:docMk/>
          <pc:sldMk cId="32592176" sldId="783"/>
        </pc:sldMkLst>
      </pc:sldChg>
      <pc:sldChg chg="modNotesTx">
        <pc:chgData name="Trevor McCord" userId="ad1be179-9200-4610-8eb5-3c720b6ac85e" providerId="ADAL" clId="{CC5747FF-454A-4ED1-981C-85F8DC5574D2}" dt="2022-09-20T21:53:23.316" v="14"/>
        <pc:sldMkLst>
          <pc:docMk/>
          <pc:sldMk cId="2610528114" sldId="784"/>
        </pc:sldMkLst>
      </pc:sldChg>
      <pc:sldChg chg="modNotesTx">
        <pc:chgData name="Trevor McCord" userId="ad1be179-9200-4610-8eb5-3c720b6ac85e" providerId="ADAL" clId="{CC5747FF-454A-4ED1-981C-85F8DC5574D2}" dt="2022-09-20T21:53:12.381" v="13"/>
        <pc:sldMkLst>
          <pc:docMk/>
          <pc:sldMk cId="3184346463" sldId="789"/>
        </pc:sldMkLst>
      </pc:sldChg>
      <pc:sldChg chg="modNotesTx">
        <pc:chgData name="Trevor McCord" userId="ad1be179-9200-4610-8eb5-3c720b6ac85e" providerId="ADAL" clId="{CC5747FF-454A-4ED1-981C-85F8DC5574D2}" dt="2022-09-20T22:15:02.144" v="128"/>
        <pc:sldMkLst>
          <pc:docMk/>
          <pc:sldMk cId="2497698512" sldId="790"/>
        </pc:sldMkLst>
      </pc:sldChg>
      <pc:sldChg chg="modNotesTx">
        <pc:chgData name="Trevor McCord" userId="ad1be179-9200-4610-8eb5-3c720b6ac85e" providerId="ADAL" clId="{CC5747FF-454A-4ED1-981C-85F8DC5574D2}" dt="2022-09-20T21:53:42.398" v="15"/>
        <pc:sldMkLst>
          <pc:docMk/>
          <pc:sldMk cId="635614894" sldId="791"/>
        </pc:sldMkLst>
      </pc:sldChg>
      <pc:sldChg chg="modNotesTx">
        <pc:chgData name="Trevor McCord" userId="ad1be179-9200-4610-8eb5-3c720b6ac85e" providerId="ADAL" clId="{CC5747FF-454A-4ED1-981C-85F8DC5574D2}" dt="2022-09-20T22:15:56.049" v="134"/>
        <pc:sldMkLst>
          <pc:docMk/>
          <pc:sldMk cId="741483180" sldId="792"/>
        </pc:sldMkLst>
      </pc:sldChg>
      <pc:sldChg chg="modNotesTx">
        <pc:chgData name="Trevor McCord" userId="ad1be179-9200-4610-8eb5-3c720b6ac85e" providerId="ADAL" clId="{CC5747FF-454A-4ED1-981C-85F8DC5574D2}" dt="2022-09-20T22:14:24.680" v="124"/>
        <pc:sldMkLst>
          <pc:docMk/>
          <pc:sldMk cId="3006683886" sldId="793"/>
        </pc:sldMkLst>
      </pc:sldChg>
      <pc:sldChg chg="modNotesTx">
        <pc:chgData name="Trevor McCord" userId="ad1be179-9200-4610-8eb5-3c720b6ac85e" providerId="ADAL" clId="{CC5747FF-454A-4ED1-981C-85F8DC5574D2}" dt="2022-09-20T21:56:10.216" v="28"/>
        <pc:sldMkLst>
          <pc:docMk/>
          <pc:sldMk cId="2055359644" sldId="795"/>
        </pc:sldMkLst>
      </pc:sldChg>
      <pc:sldChg chg="modNotesTx">
        <pc:chgData name="Trevor McCord" userId="ad1be179-9200-4610-8eb5-3c720b6ac85e" providerId="ADAL" clId="{CC5747FF-454A-4ED1-981C-85F8DC5574D2}" dt="2022-09-20T22:06:21.782" v="80"/>
        <pc:sldMkLst>
          <pc:docMk/>
          <pc:sldMk cId="1308157898" sldId="798"/>
        </pc:sldMkLst>
      </pc:sldChg>
      <pc:sldChg chg="modNotesTx">
        <pc:chgData name="Trevor McCord" userId="ad1be179-9200-4610-8eb5-3c720b6ac85e" providerId="ADAL" clId="{CC5747FF-454A-4ED1-981C-85F8DC5574D2}" dt="2022-09-20T22:10:43.066" v="103" actId="20577"/>
        <pc:sldMkLst>
          <pc:docMk/>
          <pc:sldMk cId="3569871365" sldId="799"/>
        </pc:sldMkLst>
      </pc:sldChg>
      <pc:sldChg chg="modNotesTx">
        <pc:chgData name="Trevor McCord" userId="ad1be179-9200-4610-8eb5-3c720b6ac85e" providerId="ADAL" clId="{CC5747FF-454A-4ED1-981C-85F8DC5574D2}" dt="2022-09-20T22:16:14.337" v="136"/>
        <pc:sldMkLst>
          <pc:docMk/>
          <pc:sldMk cId="2613716099" sldId="801"/>
        </pc:sldMkLst>
      </pc:sldChg>
      <pc:sldChg chg="modNotesTx">
        <pc:chgData name="Trevor McCord" userId="ad1be179-9200-4610-8eb5-3c720b6ac85e" providerId="ADAL" clId="{CC5747FF-454A-4ED1-981C-85F8DC5574D2}" dt="2022-09-20T22:15:31.837" v="131"/>
        <pc:sldMkLst>
          <pc:docMk/>
          <pc:sldMk cId="3029003284" sldId="802"/>
        </pc:sldMkLst>
      </pc:sldChg>
      <pc:sldChg chg="modNotesTx">
        <pc:chgData name="Trevor McCord" userId="ad1be179-9200-4610-8eb5-3c720b6ac85e" providerId="ADAL" clId="{CC5747FF-454A-4ED1-981C-85F8DC5574D2}" dt="2022-09-20T22:02:07.204" v="54"/>
        <pc:sldMkLst>
          <pc:docMk/>
          <pc:sldMk cId="2130213281" sldId="803"/>
        </pc:sldMkLst>
      </pc:sldChg>
      <pc:sldChg chg="modNotesTx">
        <pc:chgData name="Trevor McCord" userId="ad1be179-9200-4610-8eb5-3c720b6ac85e" providerId="ADAL" clId="{CC5747FF-454A-4ED1-981C-85F8DC5574D2}" dt="2022-09-20T22:02:18.351" v="55"/>
        <pc:sldMkLst>
          <pc:docMk/>
          <pc:sldMk cId="4261146200" sldId="807"/>
        </pc:sldMkLst>
      </pc:sldChg>
      <pc:sldChg chg="modNotesTx">
        <pc:chgData name="Trevor McCord" userId="ad1be179-9200-4610-8eb5-3c720b6ac85e" providerId="ADAL" clId="{CC5747FF-454A-4ED1-981C-85F8DC5574D2}" dt="2022-09-20T21:57:59.302" v="37"/>
        <pc:sldMkLst>
          <pc:docMk/>
          <pc:sldMk cId="4007046830" sldId="808"/>
        </pc:sldMkLst>
      </pc:sldChg>
      <pc:sldChg chg="modNotesTx">
        <pc:chgData name="Trevor McCord" userId="ad1be179-9200-4610-8eb5-3c720b6ac85e" providerId="ADAL" clId="{CC5747FF-454A-4ED1-981C-85F8DC5574D2}" dt="2022-09-20T22:06:43.204" v="81"/>
        <pc:sldMkLst>
          <pc:docMk/>
          <pc:sldMk cId="3923982727" sldId="809"/>
        </pc:sldMkLst>
      </pc:sldChg>
      <pc:sldChg chg="modNotesTx">
        <pc:chgData name="Trevor McCord" userId="ad1be179-9200-4610-8eb5-3c720b6ac85e" providerId="ADAL" clId="{CC5747FF-454A-4ED1-981C-85F8DC5574D2}" dt="2022-09-20T21:54:50.687" v="23"/>
        <pc:sldMkLst>
          <pc:docMk/>
          <pc:sldMk cId="3773849363" sldId="816"/>
        </pc:sldMkLst>
      </pc:sldChg>
      <pc:sldChg chg="modNotesTx">
        <pc:chgData name="Trevor McCord" userId="ad1be179-9200-4610-8eb5-3c720b6ac85e" providerId="ADAL" clId="{CC5747FF-454A-4ED1-981C-85F8DC5574D2}" dt="2022-09-20T21:54:59.539" v="24"/>
        <pc:sldMkLst>
          <pc:docMk/>
          <pc:sldMk cId="1181451611" sldId="817"/>
        </pc:sldMkLst>
      </pc:sldChg>
      <pc:sldChg chg="modNotesTx">
        <pc:chgData name="Trevor McCord" userId="ad1be179-9200-4610-8eb5-3c720b6ac85e" providerId="ADAL" clId="{CC5747FF-454A-4ED1-981C-85F8DC5574D2}" dt="2022-09-20T21:56:44.151" v="31"/>
        <pc:sldMkLst>
          <pc:docMk/>
          <pc:sldMk cId="3386611219" sldId="821"/>
        </pc:sldMkLst>
      </pc:sldChg>
      <pc:sldChg chg="modNotesTx">
        <pc:chgData name="Trevor McCord" userId="ad1be179-9200-4610-8eb5-3c720b6ac85e" providerId="ADAL" clId="{CC5747FF-454A-4ED1-981C-85F8DC5574D2}" dt="2022-09-20T21:58:11.441" v="38"/>
        <pc:sldMkLst>
          <pc:docMk/>
          <pc:sldMk cId="4163227365" sldId="822"/>
        </pc:sldMkLst>
      </pc:sldChg>
      <pc:sldChg chg="modNotesTx">
        <pc:chgData name="Trevor McCord" userId="ad1be179-9200-4610-8eb5-3c720b6ac85e" providerId="ADAL" clId="{CC5747FF-454A-4ED1-981C-85F8DC5574D2}" dt="2022-09-20T22:12:20.549" v="112"/>
        <pc:sldMkLst>
          <pc:docMk/>
          <pc:sldMk cId="1462432602" sldId="823"/>
        </pc:sldMkLst>
      </pc:sldChg>
      <pc:sldChg chg="modNotesTx">
        <pc:chgData name="Trevor McCord" userId="ad1be179-9200-4610-8eb5-3c720b6ac85e" providerId="ADAL" clId="{CC5747FF-454A-4ED1-981C-85F8DC5574D2}" dt="2022-09-20T22:17:51.448" v="147"/>
        <pc:sldMkLst>
          <pc:docMk/>
          <pc:sldMk cId="122982529" sldId="824"/>
        </pc:sldMkLst>
      </pc:sldChg>
      <pc:sldChg chg="modNotesTx">
        <pc:chgData name="Trevor McCord" userId="ad1be179-9200-4610-8eb5-3c720b6ac85e" providerId="ADAL" clId="{CC5747FF-454A-4ED1-981C-85F8DC5574D2}" dt="2022-09-20T22:06:57.202" v="82"/>
        <pc:sldMkLst>
          <pc:docMk/>
          <pc:sldMk cId="2416176038" sldId="825"/>
        </pc:sldMkLst>
      </pc:sldChg>
      <pc:sldChg chg="modNotesTx">
        <pc:chgData name="Trevor McCord" userId="ad1be179-9200-4610-8eb5-3c720b6ac85e" providerId="ADAL" clId="{CC5747FF-454A-4ED1-981C-85F8DC5574D2}" dt="2022-09-20T21:59:38.033" v="48"/>
        <pc:sldMkLst>
          <pc:docMk/>
          <pc:sldMk cId="4047470788" sldId="826"/>
        </pc:sldMkLst>
      </pc:sldChg>
      <pc:sldChg chg="modNotesTx">
        <pc:chgData name="Trevor McCord" userId="ad1be179-9200-4610-8eb5-3c720b6ac85e" providerId="ADAL" clId="{CC5747FF-454A-4ED1-981C-85F8DC5574D2}" dt="2022-09-20T22:18:49.903" v="153"/>
        <pc:sldMkLst>
          <pc:docMk/>
          <pc:sldMk cId="254036972" sldId="827"/>
        </pc:sldMkLst>
      </pc:sldChg>
      <pc:sldChg chg="modNotesTx">
        <pc:chgData name="Trevor McCord" userId="ad1be179-9200-4610-8eb5-3c720b6ac85e" providerId="ADAL" clId="{CC5747FF-454A-4ED1-981C-85F8DC5574D2}" dt="2022-09-20T22:18:59.940" v="154"/>
        <pc:sldMkLst>
          <pc:docMk/>
          <pc:sldMk cId="239905274" sldId="828"/>
        </pc:sldMkLst>
      </pc:sldChg>
      <pc:sldChg chg="modNotesTx">
        <pc:chgData name="Trevor McCord" userId="ad1be179-9200-4610-8eb5-3c720b6ac85e" providerId="ADAL" clId="{CC5747FF-454A-4ED1-981C-85F8DC5574D2}" dt="2022-09-20T21:52:44.815" v="11" actId="20577"/>
        <pc:sldMkLst>
          <pc:docMk/>
          <pc:sldMk cId="1183941658" sldId="829"/>
        </pc:sldMkLst>
      </pc:sldChg>
      <pc:sldChg chg="modNotesTx">
        <pc:chgData name="Trevor McCord" userId="ad1be179-9200-4610-8eb5-3c720b6ac85e" providerId="ADAL" clId="{CC5747FF-454A-4ED1-981C-85F8DC5574D2}" dt="2022-09-20T22:15:39.507" v="132"/>
        <pc:sldMkLst>
          <pc:docMk/>
          <pc:sldMk cId="733193799" sldId="830"/>
        </pc:sldMkLst>
      </pc:sldChg>
      <pc:sldChg chg="modNotesTx">
        <pc:chgData name="Trevor McCord" userId="ad1be179-9200-4610-8eb5-3c720b6ac85e" providerId="ADAL" clId="{CC5747FF-454A-4ED1-981C-85F8DC5574D2}" dt="2022-09-20T22:17:27.812" v="145"/>
        <pc:sldMkLst>
          <pc:docMk/>
          <pc:sldMk cId="3448446103" sldId="831"/>
        </pc:sldMkLst>
      </pc:sldChg>
      <pc:sldChg chg="modNotesTx">
        <pc:chgData name="Trevor McCord" userId="ad1be179-9200-4610-8eb5-3c720b6ac85e" providerId="ADAL" clId="{CC5747FF-454A-4ED1-981C-85F8DC5574D2}" dt="2022-09-20T22:15:47.121" v="133"/>
        <pc:sldMkLst>
          <pc:docMk/>
          <pc:sldMk cId="3647026332" sldId="832"/>
        </pc:sldMkLst>
      </pc:sldChg>
      <pc:sldChg chg="modNotesTx">
        <pc:chgData name="Trevor McCord" userId="ad1be179-9200-4610-8eb5-3c720b6ac85e" providerId="ADAL" clId="{CC5747FF-454A-4ED1-981C-85F8DC5574D2}" dt="2022-09-20T21:58:35.440" v="43"/>
        <pc:sldMkLst>
          <pc:docMk/>
          <pc:sldMk cId="2894249531" sldId="833"/>
        </pc:sldMkLst>
      </pc:sldChg>
      <pc:sldChg chg="modNotesTx">
        <pc:chgData name="Trevor McCord" userId="ad1be179-9200-4610-8eb5-3c720b6ac85e" providerId="ADAL" clId="{CC5747FF-454A-4ED1-981C-85F8DC5574D2}" dt="2022-09-20T22:09:38.118" v="96"/>
        <pc:sldMkLst>
          <pc:docMk/>
          <pc:sldMk cId="1370220301" sldId="834"/>
        </pc:sldMkLst>
      </pc:sldChg>
    </pc:docChg>
  </pc:docChgLst>
  <pc:docChgLst>
    <pc:chgData name="Trevor McCord" userId="ad1be179-9200-4610-8eb5-3c720b6ac85e" providerId="ADAL" clId="{714CFC2F-58F4-491B-87B5-272E05F53C6E}"/>
    <pc:docChg chg="undo custSel modSld">
      <pc:chgData name="Trevor McCord" userId="ad1be179-9200-4610-8eb5-3c720b6ac85e" providerId="ADAL" clId="{714CFC2F-58F4-491B-87B5-272E05F53C6E}" dt="2022-11-29T21:16:35.173" v="3390" actId="20577"/>
      <pc:docMkLst>
        <pc:docMk/>
      </pc:docMkLst>
      <pc:sldChg chg="modNotesTx">
        <pc:chgData name="Trevor McCord" userId="ad1be179-9200-4610-8eb5-3c720b6ac85e" providerId="ADAL" clId="{714CFC2F-58F4-491B-87B5-272E05F53C6E}" dt="2022-11-22T22:51:43.772" v="3286" actId="20577"/>
        <pc:sldMkLst>
          <pc:docMk/>
          <pc:sldMk cId="358090454" sldId="257"/>
        </pc:sldMkLst>
      </pc:sldChg>
      <pc:sldChg chg="modNotesTx">
        <pc:chgData name="Trevor McCord" userId="ad1be179-9200-4610-8eb5-3c720b6ac85e" providerId="ADAL" clId="{714CFC2F-58F4-491B-87B5-272E05F53C6E}" dt="2022-11-22T22:45:29.418" v="2925" actId="20577"/>
        <pc:sldMkLst>
          <pc:docMk/>
          <pc:sldMk cId="151547524" sldId="261"/>
        </pc:sldMkLst>
      </pc:sldChg>
      <pc:sldChg chg="modNotesTx">
        <pc:chgData name="Trevor McCord" userId="ad1be179-9200-4610-8eb5-3c720b6ac85e" providerId="ADAL" clId="{714CFC2F-58F4-491B-87B5-272E05F53C6E}" dt="2022-11-22T22:51:49.017" v="3292" actId="20577"/>
        <pc:sldMkLst>
          <pc:docMk/>
          <pc:sldMk cId="1347925849" sldId="263"/>
        </pc:sldMkLst>
      </pc:sldChg>
      <pc:sldChg chg="modNotesTx">
        <pc:chgData name="Trevor McCord" userId="ad1be179-9200-4610-8eb5-3c720b6ac85e" providerId="ADAL" clId="{714CFC2F-58F4-491B-87B5-272E05F53C6E}" dt="2022-11-22T22:27:03.145" v="2605" actId="20577"/>
        <pc:sldMkLst>
          <pc:docMk/>
          <pc:sldMk cId="2356571008" sldId="265"/>
        </pc:sldMkLst>
      </pc:sldChg>
      <pc:sldChg chg="modNotesTx">
        <pc:chgData name="Trevor McCord" userId="ad1be179-9200-4610-8eb5-3c720b6ac85e" providerId="ADAL" clId="{714CFC2F-58F4-491B-87B5-272E05F53C6E}" dt="2022-11-22T22:26:57.234" v="2599" actId="20577"/>
        <pc:sldMkLst>
          <pc:docMk/>
          <pc:sldMk cId="3723001429" sldId="267"/>
        </pc:sldMkLst>
      </pc:sldChg>
      <pc:sldChg chg="modNotesTx">
        <pc:chgData name="Trevor McCord" userId="ad1be179-9200-4610-8eb5-3c720b6ac85e" providerId="ADAL" clId="{714CFC2F-58F4-491B-87B5-272E05F53C6E}" dt="2022-11-22T22:45:22.277" v="2919" actId="20577"/>
        <pc:sldMkLst>
          <pc:docMk/>
          <pc:sldMk cId="3423198409" sldId="269"/>
        </pc:sldMkLst>
      </pc:sldChg>
      <pc:sldChg chg="modNotesTx">
        <pc:chgData name="Trevor McCord" userId="ad1be179-9200-4610-8eb5-3c720b6ac85e" providerId="ADAL" clId="{714CFC2F-58F4-491B-87B5-272E05F53C6E}" dt="2022-11-22T22:37:55.851" v="2723" actId="113"/>
        <pc:sldMkLst>
          <pc:docMk/>
          <pc:sldMk cId="2872428639" sldId="273"/>
        </pc:sldMkLst>
      </pc:sldChg>
      <pc:sldChg chg="modNotesTx">
        <pc:chgData name="Trevor McCord" userId="ad1be179-9200-4610-8eb5-3c720b6ac85e" providerId="ADAL" clId="{714CFC2F-58F4-491B-87B5-272E05F53C6E}" dt="2022-11-29T21:16:24.836" v="3380" actId="20577"/>
        <pc:sldMkLst>
          <pc:docMk/>
          <pc:sldMk cId="3527582319" sldId="276"/>
        </pc:sldMkLst>
      </pc:sldChg>
      <pc:sldChg chg="modNotesTx">
        <pc:chgData name="Trevor McCord" userId="ad1be179-9200-4610-8eb5-3c720b6ac85e" providerId="ADAL" clId="{714CFC2F-58F4-491B-87B5-272E05F53C6E}" dt="2022-11-22T22:48:12.775" v="3095" actId="20577"/>
        <pc:sldMkLst>
          <pc:docMk/>
          <pc:sldMk cId="265647569" sldId="280"/>
        </pc:sldMkLst>
      </pc:sldChg>
      <pc:sldChg chg="modNotesTx">
        <pc:chgData name="Trevor McCord" userId="ad1be179-9200-4610-8eb5-3c720b6ac85e" providerId="ADAL" clId="{714CFC2F-58F4-491B-87B5-272E05F53C6E}" dt="2022-11-22T22:48:03.242" v="3083" actId="20577"/>
        <pc:sldMkLst>
          <pc:docMk/>
          <pc:sldMk cId="1298380538" sldId="281"/>
        </pc:sldMkLst>
      </pc:sldChg>
      <pc:sldChg chg="modNotesTx">
        <pc:chgData name="Trevor McCord" userId="ad1be179-9200-4610-8eb5-3c720b6ac85e" providerId="ADAL" clId="{714CFC2F-58F4-491B-87B5-272E05F53C6E}" dt="2022-11-22T22:48:18.086" v="3103" actId="20577"/>
        <pc:sldMkLst>
          <pc:docMk/>
          <pc:sldMk cId="3920675927" sldId="282"/>
        </pc:sldMkLst>
      </pc:sldChg>
      <pc:sldChg chg="modNotesTx">
        <pc:chgData name="Trevor McCord" userId="ad1be179-9200-4610-8eb5-3c720b6ac85e" providerId="ADAL" clId="{714CFC2F-58F4-491B-87B5-272E05F53C6E}" dt="2022-11-22T22:48:31.632" v="3115" actId="20577"/>
        <pc:sldMkLst>
          <pc:docMk/>
          <pc:sldMk cId="299021180" sldId="284"/>
        </pc:sldMkLst>
      </pc:sldChg>
      <pc:sldChg chg="modNotesTx">
        <pc:chgData name="Trevor McCord" userId="ad1be179-9200-4610-8eb5-3c720b6ac85e" providerId="ADAL" clId="{714CFC2F-58F4-491B-87B5-272E05F53C6E}" dt="2022-11-29T21:16:22.218" v="3378" actId="20577"/>
        <pc:sldMkLst>
          <pc:docMk/>
          <pc:sldMk cId="825785358" sldId="286"/>
        </pc:sldMkLst>
      </pc:sldChg>
      <pc:sldChg chg="modNotesTx">
        <pc:chgData name="Trevor McCord" userId="ad1be179-9200-4610-8eb5-3c720b6ac85e" providerId="ADAL" clId="{714CFC2F-58F4-491B-87B5-272E05F53C6E}" dt="2022-11-22T22:47:53.689" v="3077" actId="20577"/>
        <pc:sldMkLst>
          <pc:docMk/>
          <pc:sldMk cId="3173444051" sldId="287"/>
        </pc:sldMkLst>
      </pc:sldChg>
      <pc:sldChg chg="modNotesTx">
        <pc:chgData name="Trevor McCord" userId="ad1be179-9200-4610-8eb5-3c720b6ac85e" providerId="ADAL" clId="{714CFC2F-58F4-491B-87B5-272E05F53C6E}" dt="2022-11-22T22:48:07.967" v="3089" actId="20577"/>
        <pc:sldMkLst>
          <pc:docMk/>
          <pc:sldMk cId="1912018464" sldId="289"/>
        </pc:sldMkLst>
      </pc:sldChg>
      <pc:sldChg chg="modNotesTx">
        <pc:chgData name="Trevor McCord" userId="ad1be179-9200-4610-8eb5-3c720b6ac85e" providerId="ADAL" clId="{714CFC2F-58F4-491B-87B5-272E05F53C6E}" dt="2022-11-22T22:45:34.476" v="2931" actId="20577"/>
        <pc:sldMkLst>
          <pc:docMk/>
          <pc:sldMk cId="2410576127" sldId="292"/>
        </pc:sldMkLst>
      </pc:sldChg>
      <pc:sldChg chg="modNotesTx">
        <pc:chgData name="Trevor McCord" userId="ad1be179-9200-4610-8eb5-3c720b6ac85e" providerId="ADAL" clId="{714CFC2F-58F4-491B-87B5-272E05F53C6E}" dt="2022-11-22T22:48:26.935" v="3109" actId="20577"/>
        <pc:sldMkLst>
          <pc:docMk/>
          <pc:sldMk cId="762720626" sldId="293"/>
        </pc:sldMkLst>
      </pc:sldChg>
      <pc:sldChg chg="modNotesTx">
        <pc:chgData name="Trevor McCord" userId="ad1be179-9200-4610-8eb5-3c720b6ac85e" providerId="ADAL" clId="{714CFC2F-58F4-491B-87B5-272E05F53C6E}" dt="2022-11-22T22:48:39.032" v="3126" actId="20577"/>
        <pc:sldMkLst>
          <pc:docMk/>
          <pc:sldMk cId="3987057628" sldId="294"/>
        </pc:sldMkLst>
      </pc:sldChg>
      <pc:sldChg chg="modNotesTx">
        <pc:chgData name="Trevor McCord" userId="ad1be179-9200-4610-8eb5-3c720b6ac85e" providerId="ADAL" clId="{714CFC2F-58F4-491B-87B5-272E05F53C6E}" dt="2022-11-22T22:47:22.069" v="3047" actId="20577"/>
        <pc:sldMkLst>
          <pc:docMk/>
          <pc:sldMk cId="3101453104" sldId="295"/>
        </pc:sldMkLst>
      </pc:sldChg>
      <pc:sldChg chg="modNotesTx">
        <pc:chgData name="Trevor McCord" userId="ad1be179-9200-4610-8eb5-3c720b6ac85e" providerId="ADAL" clId="{714CFC2F-58F4-491B-87B5-272E05F53C6E}" dt="2022-11-22T22:38:02.986" v="2733" actId="20577"/>
        <pc:sldMkLst>
          <pc:docMk/>
          <pc:sldMk cId="2639579706" sldId="296"/>
        </pc:sldMkLst>
      </pc:sldChg>
      <pc:sldChg chg="modNotesTx">
        <pc:chgData name="Trevor McCord" userId="ad1be179-9200-4610-8eb5-3c720b6ac85e" providerId="ADAL" clId="{714CFC2F-58F4-491B-87B5-272E05F53C6E}" dt="2022-11-29T21:16:08.515" v="3368" actId="20577"/>
        <pc:sldMkLst>
          <pc:docMk/>
          <pc:sldMk cId="681202660" sldId="300"/>
        </pc:sldMkLst>
      </pc:sldChg>
      <pc:sldChg chg="modNotesTx">
        <pc:chgData name="Trevor McCord" userId="ad1be179-9200-4610-8eb5-3c720b6ac85e" providerId="ADAL" clId="{714CFC2F-58F4-491B-87B5-272E05F53C6E}" dt="2022-11-22T22:26:39.314" v="2591" actId="20577"/>
        <pc:sldMkLst>
          <pc:docMk/>
          <pc:sldMk cId="1645381252" sldId="317"/>
        </pc:sldMkLst>
      </pc:sldChg>
      <pc:sldChg chg="modNotesTx">
        <pc:chgData name="Trevor McCord" userId="ad1be179-9200-4610-8eb5-3c720b6ac85e" providerId="ADAL" clId="{714CFC2F-58F4-491B-87B5-272E05F53C6E}" dt="2022-11-22T22:25:10.850" v="2555" actId="20577"/>
        <pc:sldMkLst>
          <pc:docMk/>
          <pc:sldMk cId="1775499705" sldId="318"/>
        </pc:sldMkLst>
      </pc:sldChg>
      <pc:sldChg chg="modNotesTx">
        <pc:chgData name="Trevor McCord" userId="ad1be179-9200-4610-8eb5-3c720b6ac85e" providerId="ADAL" clId="{714CFC2F-58F4-491B-87B5-272E05F53C6E}" dt="2022-11-22T22:43:23.633" v="2821" actId="20577"/>
        <pc:sldMkLst>
          <pc:docMk/>
          <pc:sldMk cId="0" sldId="327"/>
        </pc:sldMkLst>
      </pc:sldChg>
      <pc:sldChg chg="modNotesTx">
        <pc:chgData name="Trevor McCord" userId="ad1be179-9200-4610-8eb5-3c720b6ac85e" providerId="ADAL" clId="{714CFC2F-58F4-491B-87B5-272E05F53C6E}" dt="2022-11-29T21:16:27.923" v="3384" actId="20577"/>
        <pc:sldMkLst>
          <pc:docMk/>
          <pc:sldMk cId="627577009" sldId="360"/>
        </pc:sldMkLst>
      </pc:sldChg>
      <pc:sldChg chg="modSp mod addCm modCm modNotesTx">
        <pc:chgData name="Trevor McCord" userId="ad1be179-9200-4610-8eb5-3c720b6ac85e" providerId="ADAL" clId="{714CFC2F-58F4-491B-87B5-272E05F53C6E}" dt="2022-11-29T21:16:14.501" v="3372" actId="20577"/>
        <pc:sldMkLst>
          <pc:docMk/>
          <pc:sldMk cId="1968626241" sldId="363"/>
        </pc:sldMkLst>
        <pc:spChg chg="mod">
          <ac:chgData name="Trevor McCord" userId="ad1be179-9200-4610-8eb5-3c720b6ac85e" providerId="ADAL" clId="{714CFC2F-58F4-491B-87B5-272E05F53C6E}" dt="2022-11-10T19:16:50.938" v="1485" actId="13926"/>
          <ac:spMkLst>
            <pc:docMk/>
            <pc:sldMk cId="1968626241" sldId="363"/>
            <ac:spMk id="3" creationId="{00000000-0000-0000-0000-000000000000}"/>
          </ac:spMkLst>
        </pc:spChg>
      </pc:sldChg>
      <pc:sldChg chg="modNotesTx">
        <pc:chgData name="Trevor McCord" userId="ad1be179-9200-4610-8eb5-3c720b6ac85e" providerId="ADAL" clId="{714CFC2F-58F4-491B-87B5-272E05F53C6E}" dt="2022-11-29T21:16:19.018" v="3376" actId="6549"/>
        <pc:sldMkLst>
          <pc:docMk/>
          <pc:sldMk cId="3587515566" sldId="383"/>
        </pc:sldMkLst>
      </pc:sldChg>
      <pc:sldChg chg="modNotesTx">
        <pc:chgData name="Trevor McCord" userId="ad1be179-9200-4610-8eb5-3c720b6ac85e" providerId="ADAL" clId="{714CFC2F-58F4-491B-87B5-272E05F53C6E}" dt="2022-11-22T22:28:51.995" v="2677" actId="20577"/>
        <pc:sldMkLst>
          <pc:docMk/>
          <pc:sldMk cId="2650727040" sldId="404"/>
        </pc:sldMkLst>
      </pc:sldChg>
      <pc:sldChg chg="modNotesTx">
        <pc:chgData name="Trevor McCord" userId="ad1be179-9200-4610-8eb5-3c720b6ac85e" providerId="ADAL" clId="{714CFC2F-58F4-491B-87B5-272E05F53C6E}" dt="2022-11-22T22:46:05.929" v="2967" actId="20577"/>
        <pc:sldMkLst>
          <pc:docMk/>
          <pc:sldMk cId="3574845334" sldId="628"/>
        </pc:sldMkLst>
      </pc:sldChg>
      <pc:sldChg chg="modNotesTx">
        <pc:chgData name="Trevor McCord" userId="ad1be179-9200-4610-8eb5-3c720b6ac85e" providerId="ADAL" clId="{714CFC2F-58F4-491B-87B5-272E05F53C6E}" dt="2022-11-22T22:44:38.127" v="2871" actId="20577"/>
        <pc:sldMkLst>
          <pc:docMk/>
          <pc:sldMk cId="2262553855" sldId="632"/>
        </pc:sldMkLst>
      </pc:sldChg>
      <pc:sldChg chg="modNotesTx">
        <pc:chgData name="Trevor McCord" userId="ad1be179-9200-4610-8eb5-3c720b6ac85e" providerId="ADAL" clId="{714CFC2F-58F4-491B-87B5-272E05F53C6E}" dt="2022-11-22T22:44:31.080" v="2865" actId="20577"/>
        <pc:sldMkLst>
          <pc:docMk/>
          <pc:sldMk cId="1867408084" sldId="633"/>
        </pc:sldMkLst>
      </pc:sldChg>
      <pc:sldChg chg="modNotesTx">
        <pc:chgData name="Trevor McCord" userId="ad1be179-9200-4610-8eb5-3c720b6ac85e" providerId="ADAL" clId="{714CFC2F-58F4-491B-87B5-272E05F53C6E}" dt="2022-11-22T22:44:42.890" v="2877" actId="20577"/>
        <pc:sldMkLst>
          <pc:docMk/>
          <pc:sldMk cId="3372443270" sldId="634"/>
        </pc:sldMkLst>
      </pc:sldChg>
      <pc:sldChg chg="modNotesTx">
        <pc:chgData name="Trevor McCord" userId="ad1be179-9200-4610-8eb5-3c720b6ac85e" providerId="ADAL" clId="{714CFC2F-58F4-491B-87B5-272E05F53C6E}" dt="2022-11-22T22:44:47.133" v="2883" actId="20577"/>
        <pc:sldMkLst>
          <pc:docMk/>
          <pc:sldMk cId="1255532111" sldId="635"/>
        </pc:sldMkLst>
      </pc:sldChg>
      <pc:sldChg chg="modNotesTx">
        <pc:chgData name="Trevor McCord" userId="ad1be179-9200-4610-8eb5-3c720b6ac85e" providerId="ADAL" clId="{714CFC2F-58F4-491B-87B5-272E05F53C6E}" dt="2022-11-22T22:44:51.623" v="2889" actId="20577"/>
        <pc:sldMkLst>
          <pc:docMk/>
          <pc:sldMk cId="133508728" sldId="636"/>
        </pc:sldMkLst>
      </pc:sldChg>
      <pc:sldChg chg="modNotesTx">
        <pc:chgData name="Trevor McCord" userId="ad1be179-9200-4610-8eb5-3c720b6ac85e" providerId="ADAL" clId="{714CFC2F-58F4-491B-87B5-272E05F53C6E}" dt="2022-11-22T22:43:28.924" v="2827" actId="20577"/>
        <pc:sldMkLst>
          <pc:docMk/>
          <pc:sldMk cId="1536690647" sldId="644"/>
        </pc:sldMkLst>
      </pc:sldChg>
      <pc:sldChg chg="modNotesTx">
        <pc:chgData name="Trevor McCord" userId="ad1be179-9200-4610-8eb5-3c720b6ac85e" providerId="ADAL" clId="{714CFC2F-58F4-491B-87B5-272E05F53C6E}" dt="2022-11-22T22:40:21.149" v="2775" actId="20577"/>
        <pc:sldMkLst>
          <pc:docMk/>
          <pc:sldMk cId="1625874339" sldId="658"/>
        </pc:sldMkLst>
      </pc:sldChg>
      <pc:sldChg chg="modNotesTx">
        <pc:chgData name="Trevor McCord" userId="ad1be179-9200-4610-8eb5-3c720b6ac85e" providerId="ADAL" clId="{714CFC2F-58F4-491B-87B5-272E05F53C6E}" dt="2022-11-22T22:43:56.820" v="2851" actId="20577"/>
        <pc:sldMkLst>
          <pc:docMk/>
          <pc:sldMk cId="86371496" sldId="664"/>
        </pc:sldMkLst>
      </pc:sldChg>
      <pc:sldChg chg="modNotesTx">
        <pc:chgData name="Trevor McCord" userId="ad1be179-9200-4610-8eb5-3c720b6ac85e" providerId="ADAL" clId="{714CFC2F-58F4-491B-87B5-272E05F53C6E}" dt="2022-11-22T22:24:48.503" v="2543" actId="20577"/>
        <pc:sldMkLst>
          <pc:docMk/>
          <pc:sldMk cId="1955629722" sldId="666"/>
        </pc:sldMkLst>
      </pc:sldChg>
      <pc:sldChg chg="modNotesTx">
        <pc:chgData name="Trevor McCord" userId="ad1be179-9200-4610-8eb5-3c720b6ac85e" providerId="ADAL" clId="{714CFC2F-58F4-491B-87B5-272E05F53C6E}" dt="2022-11-22T22:47:09.811" v="3029" actId="20577"/>
        <pc:sldMkLst>
          <pc:docMk/>
          <pc:sldMk cId="3469062796" sldId="674"/>
        </pc:sldMkLst>
      </pc:sldChg>
      <pc:sldChg chg="modNotesTx">
        <pc:chgData name="Trevor McCord" userId="ad1be179-9200-4610-8eb5-3c720b6ac85e" providerId="ADAL" clId="{714CFC2F-58F4-491B-87B5-272E05F53C6E}" dt="2022-11-22T22:46:53.357" v="3011" actId="20577"/>
        <pc:sldMkLst>
          <pc:docMk/>
          <pc:sldMk cId="3587181678" sldId="678"/>
        </pc:sldMkLst>
      </pc:sldChg>
      <pc:sldChg chg="modNotesTx">
        <pc:chgData name="Trevor McCord" userId="ad1be179-9200-4610-8eb5-3c720b6ac85e" providerId="ADAL" clId="{714CFC2F-58F4-491B-87B5-272E05F53C6E}" dt="2022-11-22T22:28:34.626" v="2665" actId="20577"/>
        <pc:sldMkLst>
          <pc:docMk/>
          <pc:sldMk cId="1477450819" sldId="680"/>
        </pc:sldMkLst>
      </pc:sldChg>
      <pc:sldChg chg="modNotesTx">
        <pc:chgData name="Trevor McCord" userId="ad1be179-9200-4610-8eb5-3c720b6ac85e" providerId="ADAL" clId="{714CFC2F-58F4-491B-87B5-272E05F53C6E}" dt="2022-11-22T22:50:34.160" v="3202" actId="20577"/>
        <pc:sldMkLst>
          <pc:docMk/>
          <pc:sldMk cId="744396082" sldId="684"/>
        </pc:sldMkLst>
      </pc:sldChg>
      <pc:sldChg chg="modNotesTx">
        <pc:chgData name="Trevor McCord" userId="ad1be179-9200-4610-8eb5-3c720b6ac85e" providerId="ADAL" clId="{714CFC2F-58F4-491B-87B5-272E05F53C6E}" dt="2022-11-22T22:49:29.800" v="3152" actId="20577"/>
        <pc:sldMkLst>
          <pc:docMk/>
          <pc:sldMk cId="1517494478" sldId="685"/>
        </pc:sldMkLst>
      </pc:sldChg>
      <pc:sldChg chg="modNotesTx">
        <pc:chgData name="Trevor McCord" userId="ad1be179-9200-4610-8eb5-3c720b6ac85e" providerId="ADAL" clId="{714CFC2F-58F4-491B-87B5-272E05F53C6E}" dt="2022-11-22T22:49:08.345" v="3146" actId="20577"/>
        <pc:sldMkLst>
          <pc:docMk/>
          <pc:sldMk cId="3275326038" sldId="686"/>
        </pc:sldMkLst>
      </pc:sldChg>
      <pc:sldChg chg="modNotesTx">
        <pc:chgData name="Trevor McCord" userId="ad1be179-9200-4610-8eb5-3c720b6ac85e" providerId="ADAL" clId="{714CFC2F-58F4-491B-87B5-272E05F53C6E}" dt="2022-11-22T22:49:52.029" v="3160" actId="20577"/>
        <pc:sldMkLst>
          <pc:docMk/>
          <pc:sldMk cId="2292507107" sldId="687"/>
        </pc:sldMkLst>
      </pc:sldChg>
      <pc:sldChg chg="modNotesTx">
        <pc:chgData name="Trevor McCord" userId="ad1be179-9200-4610-8eb5-3c720b6ac85e" providerId="ADAL" clId="{714CFC2F-58F4-491B-87B5-272E05F53C6E}" dt="2022-11-22T22:50:01.749" v="3166" actId="20577"/>
        <pc:sldMkLst>
          <pc:docMk/>
          <pc:sldMk cId="1417428179" sldId="688"/>
        </pc:sldMkLst>
      </pc:sldChg>
      <pc:sldChg chg="modNotesTx">
        <pc:chgData name="Trevor McCord" userId="ad1be179-9200-4610-8eb5-3c720b6ac85e" providerId="ADAL" clId="{714CFC2F-58F4-491B-87B5-272E05F53C6E}" dt="2022-11-29T21:16:05.455" v="3366" actId="20577"/>
        <pc:sldMkLst>
          <pc:docMk/>
          <pc:sldMk cId="4176953743" sldId="689"/>
        </pc:sldMkLst>
      </pc:sldChg>
      <pc:sldChg chg="modNotesTx">
        <pc:chgData name="Trevor McCord" userId="ad1be179-9200-4610-8eb5-3c720b6ac85e" providerId="ADAL" clId="{714CFC2F-58F4-491B-87B5-272E05F53C6E}" dt="2022-11-22T22:46:29.617" v="2991" actId="20577"/>
        <pc:sldMkLst>
          <pc:docMk/>
          <pc:sldMk cId="2447717838" sldId="690"/>
        </pc:sldMkLst>
      </pc:sldChg>
      <pc:sldChg chg="modSp mod modNotesTx">
        <pc:chgData name="Trevor McCord" userId="ad1be179-9200-4610-8eb5-3c720b6ac85e" providerId="ADAL" clId="{714CFC2F-58F4-491B-87B5-272E05F53C6E}" dt="2022-11-22T22:38:37.757" v="2745" actId="20577"/>
        <pc:sldMkLst>
          <pc:docMk/>
          <pc:sldMk cId="907260456" sldId="692"/>
        </pc:sldMkLst>
        <pc:spChg chg="mod">
          <ac:chgData name="Trevor McCord" userId="ad1be179-9200-4610-8eb5-3c720b6ac85e" providerId="ADAL" clId="{714CFC2F-58F4-491B-87B5-272E05F53C6E}" dt="2022-11-10T22:17:03.072" v="2030" actId="14100"/>
          <ac:spMkLst>
            <pc:docMk/>
            <pc:sldMk cId="907260456" sldId="692"/>
            <ac:spMk id="7" creationId="{00000000-0000-0000-0000-000000000000}"/>
          </ac:spMkLst>
        </pc:spChg>
      </pc:sldChg>
      <pc:sldChg chg="modNotesTx">
        <pc:chgData name="Trevor McCord" userId="ad1be179-9200-4610-8eb5-3c720b6ac85e" providerId="ADAL" clId="{714CFC2F-58F4-491B-87B5-272E05F53C6E}" dt="2022-11-22T22:46:00.631" v="2961" actId="20577"/>
        <pc:sldMkLst>
          <pc:docMk/>
          <pc:sldMk cId="2978532905" sldId="694"/>
        </pc:sldMkLst>
      </pc:sldChg>
      <pc:sldChg chg="modNotesTx">
        <pc:chgData name="Trevor McCord" userId="ad1be179-9200-4610-8eb5-3c720b6ac85e" providerId="ADAL" clId="{714CFC2F-58F4-491B-87B5-272E05F53C6E}" dt="2022-11-22T22:46:24.641" v="2985" actId="20577"/>
        <pc:sldMkLst>
          <pc:docMk/>
          <pc:sldMk cId="497832162" sldId="695"/>
        </pc:sldMkLst>
      </pc:sldChg>
      <pc:sldChg chg="modNotesTx">
        <pc:chgData name="Trevor McCord" userId="ad1be179-9200-4610-8eb5-3c720b6ac85e" providerId="ADAL" clId="{714CFC2F-58F4-491B-87B5-272E05F53C6E}" dt="2022-11-22T22:46:48.729" v="3005" actId="20577"/>
        <pc:sldMkLst>
          <pc:docMk/>
          <pc:sldMk cId="829062586" sldId="696"/>
        </pc:sldMkLst>
      </pc:sldChg>
      <pc:sldChg chg="modNotesTx">
        <pc:chgData name="Trevor McCord" userId="ad1be179-9200-4610-8eb5-3c720b6ac85e" providerId="ADAL" clId="{714CFC2F-58F4-491B-87B5-272E05F53C6E}" dt="2022-11-22T22:47:28.519" v="3053" actId="20577"/>
        <pc:sldMkLst>
          <pc:docMk/>
          <pc:sldMk cId="2092405711" sldId="702"/>
        </pc:sldMkLst>
      </pc:sldChg>
      <pc:sldChg chg="modNotesTx">
        <pc:chgData name="Trevor McCord" userId="ad1be179-9200-4610-8eb5-3c720b6ac85e" providerId="ADAL" clId="{714CFC2F-58F4-491B-87B5-272E05F53C6E}" dt="2022-11-22T22:47:33.075" v="3059" actId="20577"/>
        <pc:sldMkLst>
          <pc:docMk/>
          <pc:sldMk cId="3384950555" sldId="703"/>
        </pc:sldMkLst>
      </pc:sldChg>
      <pc:sldChg chg="modNotesTx">
        <pc:chgData name="Trevor McCord" userId="ad1be179-9200-4610-8eb5-3c720b6ac85e" providerId="ADAL" clId="{714CFC2F-58F4-491B-87B5-272E05F53C6E}" dt="2022-11-22T22:27:23.525" v="2617" actId="20577"/>
        <pc:sldMkLst>
          <pc:docMk/>
          <pc:sldMk cId="2296115820" sldId="706"/>
        </pc:sldMkLst>
      </pc:sldChg>
      <pc:sldChg chg="modNotesTx">
        <pc:chgData name="Trevor McCord" userId="ad1be179-9200-4610-8eb5-3c720b6ac85e" providerId="ADAL" clId="{714CFC2F-58F4-491B-87B5-272E05F53C6E}" dt="2022-11-22T22:27:11.460" v="2611" actId="20577"/>
        <pc:sldMkLst>
          <pc:docMk/>
          <pc:sldMk cId="3927595880" sldId="707"/>
        </pc:sldMkLst>
      </pc:sldChg>
      <pc:sldChg chg="modNotesTx">
        <pc:chgData name="Trevor McCord" userId="ad1be179-9200-4610-8eb5-3c720b6ac85e" providerId="ADAL" clId="{714CFC2F-58F4-491B-87B5-272E05F53C6E}" dt="2022-11-22T22:47:37.976" v="3065" actId="20577"/>
        <pc:sldMkLst>
          <pc:docMk/>
          <pc:sldMk cId="1773311746" sldId="708"/>
        </pc:sldMkLst>
      </pc:sldChg>
      <pc:sldChg chg="modNotesTx">
        <pc:chgData name="Trevor McCord" userId="ad1be179-9200-4610-8eb5-3c720b6ac85e" providerId="ADAL" clId="{714CFC2F-58F4-491B-87B5-272E05F53C6E}" dt="2022-11-22T22:25:38.475" v="2561" actId="20577"/>
        <pc:sldMkLst>
          <pc:docMk/>
          <pc:sldMk cId="3714040890" sldId="711"/>
        </pc:sldMkLst>
      </pc:sldChg>
      <pc:sldChg chg="modNotesTx">
        <pc:chgData name="Trevor McCord" userId="ad1be179-9200-4610-8eb5-3c720b6ac85e" providerId="ADAL" clId="{714CFC2F-58F4-491B-87B5-272E05F53C6E}" dt="2022-11-22T22:46:12.328" v="2973" actId="20577"/>
        <pc:sldMkLst>
          <pc:docMk/>
          <pc:sldMk cId="1869904159" sldId="712"/>
        </pc:sldMkLst>
      </pc:sldChg>
      <pc:sldChg chg="modNotesTx">
        <pc:chgData name="Trevor McCord" userId="ad1be179-9200-4610-8eb5-3c720b6ac85e" providerId="ADAL" clId="{714CFC2F-58F4-491B-87B5-272E05F53C6E}" dt="2022-11-22T22:46:57.385" v="3017" actId="20577"/>
        <pc:sldMkLst>
          <pc:docMk/>
          <pc:sldMk cId="3887956620" sldId="713"/>
        </pc:sldMkLst>
      </pc:sldChg>
      <pc:sldChg chg="modNotesTx">
        <pc:chgData name="Trevor McCord" userId="ad1be179-9200-4610-8eb5-3c720b6ac85e" providerId="ADAL" clId="{714CFC2F-58F4-491B-87B5-272E05F53C6E}" dt="2022-11-22T22:51:23.882" v="3254" actId="20577"/>
        <pc:sldMkLst>
          <pc:docMk/>
          <pc:sldMk cId="2162079878" sldId="715"/>
        </pc:sldMkLst>
      </pc:sldChg>
      <pc:sldChg chg="modNotesTx">
        <pc:chgData name="Trevor McCord" userId="ad1be179-9200-4610-8eb5-3c720b6ac85e" providerId="ADAL" clId="{714CFC2F-58F4-491B-87B5-272E05F53C6E}" dt="2022-11-22T22:51:27.946" v="3260" actId="20577"/>
        <pc:sldMkLst>
          <pc:docMk/>
          <pc:sldMk cId="2527462619" sldId="716"/>
        </pc:sldMkLst>
      </pc:sldChg>
      <pc:sldChg chg="modNotesTx">
        <pc:chgData name="Trevor McCord" userId="ad1be179-9200-4610-8eb5-3c720b6ac85e" providerId="ADAL" clId="{714CFC2F-58F4-491B-87B5-272E05F53C6E}" dt="2022-11-22T22:26:32.713" v="2585" actId="20577"/>
        <pc:sldMkLst>
          <pc:docMk/>
          <pc:sldMk cId="3446869534" sldId="717"/>
        </pc:sldMkLst>
      </pc:sldChg>
      <pc:sldChg chg="modNotesTx">
        <pc:chgData name="Trevor McCord" userId="ad1be179-9200-4610-8eb5-3c720b6ac85e" providerId="ADAL" clId="{714CFC2F-58F4-491B-87B5-272E05F53C6E}" dt="2022-11-22T22:51:39.578" v="3280" actId="20577"/>
        <pc:sldMkLst>
          <pc:docMk/>
          <pc:sldMk cId="542350216" sldId="718"/>
        </pc:sldMkLst>
      </pc:sldChg>
      <pc:sldChg chg="modNotesTx">
        <pc:chgData name="Trevor McCord" userId="ad1be179-9200-4610-8eb5-3c720b6ac85e" providerId="ADAL" clId="{714CFC2F-58F4-491B-87B5-272E05F53C6E}" dt="2022-11-22T22:51:08.481" v="3242" actId="20577"/>
        <pc:sldMkLst>
          <pc:docMk/>
          <pc:sldMk cId="1344992480" sldId="722"/>
        </pc:sldMkLst>
      </pc:sldChg>
      <pc:sldChg chg="modNotesTx">
        <pc:chgData name="Trevor McCord" userId="ad1be179-9200-4610-8eb5-3c720b6ac85e" providerId="ADAL" clId="{714CFC2F-58F4-491B-87B5-272E05F53C6E}" dt="2022-11-22T22:50:23.836" v="3190" actId="20577"/>
        <pc:sldMkLst>
          <pc:docMk/>
          <pc:sldMk cId="1110145893" sldId="723"/>
        </pc:sldMkLst>
      </pc:sldChg>
      <pc:sldChg chg="modNotesTx">
        <pc:chgData name="Trevor McCord" userId="ad1be179-9200-4610-8eb5-3c720b6ac85e" providerId="ADAL" clId="{714CFC2F-58F4-491B-87B5-272E05F53C6E}" dt="2022-11-22T22:50:14.385" v="3178" actId="20577"/>
        <pc:sldMkLst>
          <pc:docMk/>
          <pc:sldMk cId="210623100" sldId="724"/>
        </pc:sldMkLst>
      </pc:sldChg>
      <pc:sldChg chg="addCm modNotesTx">
        <pc:chgData name="Trevor McCord" userId="ad1be179-9200-4610-8eb5-3c720b6ac85e" providerId="ADAL" clId="{714CFC2F-58F4-491B-87B5-272E05F53C6E}" dt="2022-11-22T22:38:47.794" v="2757" actId="20577"/>
        <pc:sldMkLst>
          <pc:docMk/>
          <pc:sldMk cId="3492734591" sldId="725"/>
        </pc:sldMkLst>
      </pc:sldChg>
      <pc:sldChg chg="modNotesTx">
        <pc:chgData name="Trevor McCord" userId="ad1be179-9200-4610-8eb5-3c720b6ac85e" providerId="ADAL" clId="{714CFC2F-58F4-491B-87B5-272E05F53C6E}" dt="2022-11-22T22:40:16.206" v="2769" actId="20577"/>
        <pc:sldMkLst>
          <pc:docMk/>
          <pc:sldMk cId="405384345" sldId="726"/>
        </pc:sldMkLst>
      </pc:sldChg>
      <pc:sldChg chg="modNotesTx">
        <pc:chgData name="Trevor McCord" userId="ad1be179-9200-4610-8eb5-3c720b6ac85e" providerId="ADAL" clId="{714CFC2F-58F4-491B-87B5-272E05F53C6E}" dt="2022-11-22T22:50:38.353" v="3208" actId="20577"/>
        <pc:sldMkLst>
          <pc:docMk/>
          <pc:sldMk cId="783981428" sldId="729"/>
        </pc:sldMkLst>
      </pc:sldChg>
      <pc:sldChg chg="delSp modSp mod modCm modNotesTx">
        <pc:chgData name="Trevor McCord" userId="ad1be179-9200-4610-8eb5-3c720b6ac85e" providerId="ADAL" clId="{714CFC2F-58F4-491B-87B5-272E05F53C6E}" dt="2022-11-22T22:28:55.932" v="2683" actId="20577"/>
        <pc:sldMkLst>
          <pc:docMk/>
          <pc:sldMk cId="2971651387" sldId="730"/>
        </pc:sldMkLst>
        <pc:spChg chg="mod">
          <ac:chgData name="Trevor McCord" userId="ad1be179-9200-4610-8eb5-3c720b6ac85e" providerId="ADAL" clId="{714CFC2F-58F4-491B-87B5-272E05F53C6E}" dt="2022-11-10T19:07:36.134" v="1459" actId="13926"/>
          <ac:spMkLst>
            <pc:docMk/>
            <pc:sldMk cId="2971651387" sldId="730"/>
            <ac:spMk id="3" creationId="{1FB218B2-48E8-4B2D-A30B-2EAFFA763632}"/>
          </ac:spMkLst>
        </pc:spChg>
        <pc:picChg chg="del">
          <ac:chgData name="Trevor McCord" userId="ad1be179-9200-4610-8eb5-3c720b6ac85e" providerId="ADAL" clId="{714CFC2F-58F4-491B-87B5-272E05F53C6E}" dt="2022-11-10T19:06:03.117" v="1407" actId="478"/>
          <ac:picMkLst>
            <pc:docMk/>
            <pc:sldMk cId="2971651387" sldId="730"/>
            <ac:picMk id="5" creationId="{1A0919F8-9A9C-4B8A-8E4B-023E578EF6EC}"/>
          </ac:picMkLst>
        </pc:picChg>
      </pc:sldChg>
      <pc:sldChg chg="modNotesTx">
        <pc:chgData name="Trevor McCord" userId="ad1be179-9200-4610-8eb5-3c720b6ac85e" providerId="ADAL" clId="{714CFC2F-58F4-491B-87B5-272E05F53C6E}" dt="2022-11-22T22:29:26.539" v="2689" actId="20577"/>
        <pc:sldMkLst>
          <pc:docMk/>
          <pc:sldMk cId="647078539" sldId="731"/>
        </pc:sldMkLst>
      </pc:sldChg>
      <pc:sldChg chg="modNotesTx">
        <pc:chgData name="Trevor McCord" userId="ad1be179-9200-4610-8eb5-3c720b6ac85e" providerId="ADAL" clId="{714CFC2F-58F4-491B-87B5-272E05F53C6E}" dt="2022-11-22T22:46:43.825" v="2999" actId="20577"/>
        <pc:sldMkLst>
          <pc:docMk/>
          <pc:sldMk cId="362641157" sldId="732"/>
        </pc:sldMkLst>
      </pc:sldChg>
      <pc:sldChg chg="modNotesTx">
        <pc:chgData name="Trevor McCord" userId="ad1be179-9200-4610-8eb5-3c720b6ac85e" providerId="ADAL" clId="{714CFC2F-58F4-491B-87B5-272E05F53C6E}" dt="2022-11-22T22:29:37.602" v="2695" actId="20577"/>
        <pc:sldMkLst>
          <pc:docMk/>
          <pc:sldMk cId="4167284741" sldId="734"/>
        </pc:sldMkLst>
      </pc:sldChg>
      <pc:sldChg chg="modNotesTx">
        <pc:chgData name="Trevor McCord" userId="ad1be179-9200-4610-8eb5-3c720b6ac85e" providerId="ADAL" clId="{714CFC2F-58F4-491B-87B5-272E05F53C6E}" dt="2022-11-22T22:43:34.809" v="2833" actId="20577"/>
        <pc:sldMkLst>
          <pc:docMk/>
          <pc:sldMk cId="3991957788" sldId="746"/>
        </pc:sldMkLst>
      </pc:sldChg>
      <pc:sldChg chg="modSp mod modNotesTx">
        <pc:chgData name="Trevor McCord" userId="ad1be179-9200-4610-8eb5-3c720b6ac85e" providerId="ADAL" clId="{714CFC2F-58F4-491B-87B5-272E05F53C6E}" dt="2022-11-22T22:43:39.174" v="2839" actId="20577"/>
        <pc:sldMkLst>
          <pc:docMk/>
          <pc:sldMk cId="3219590885" sldId="748"/>
        </pc:sldMkLst>
        <pc:spChg chg="mod">
          <ac:chgData name="Trevor McCord" userId="ad1be179-9200-4610-8eb5-3c720b6ac85e" providerId="ADAL" clId="{714CFC2F-58F4-491B-87B5-272E05F53C6E}" dt="2022-11-11T22:17:14.022" v="2466" actId="13926"/>
          <ac:spMkLst>
            <pc:docMk/>
            <pc:sldMk cId="3219590885" sldId="748"/>
            <ac:spMk id="10" creationId="{FE451C2F-20DA-4456-96F3-F852CCD1A668}"/>
          </ac:spMkLst>
        </pc:spChg>
      </pc:sldChg>
      <pc:sldChg chg="modCm modNotesTx">
        <pc:chgData name="Trevor McCord" userId="ad1be179-9200-4610-8eb5-3c720b6ac85e" providerId="ADAL" clId="{714CFC2F-58F4-491B-87B5-272E05F53C6E}" dt="2022-11-22T22:43:52.428" v="2845" actId="20577"/>
        <pc:sldMkLst>
          <pc:docMk/>
          <pc:sldMk cId="3585212230" sldId="749"/>
        </pc:sldMkLst>
      </pc:sldChg>
      <pc:sldChg chg="modNotesTx">
        <pc:chgData name="Trevor McCord" userId="ad1be179-9200-4610-8eb5-3c720b6ac85e" providerId="ADAL" clId="{714CFC2F-58F4-491B-87B5-272E05F53C6E}" dt="2022-11-22T22:44:03.603" v="2859" actId="20577"/>
        <pc:sldMkLst>
          <pc:docMk/>
          <pc:sldMk cId="592315563" sldId="751"/>
        </pc:sldMkLst>
      </pc:sldChg>
      <pc:sldChg chg="modSp mod addCm delCm modCm modNotesTx">
        <pc:chgData name="Trevor McCord" userId="ad1be179-9200-4610-8eb5-3c720b6ac85e" providerId="ADAL" clId="{714CFC2F-58F4-491B-87B5-272E05F53C6E}" dt="2022-11-22T22:28:15.025" v="2647" actId="20577"/>
        <pc:sldMkLst>
          <pc:docMk/>
          <pc:sldMk cId="2022602352" sldId="758"/>
        </pc:sldMkLst>
        <pc:spChg chg="mod">
          <ac:chgData name="Trevor McCord" userId="ad1be179-9200-4610-8eb5-3c720b6ac85e" providerId="ADAL" clId="{714CFC2F-58F4-491B-87B5-272E05F53C6E}" dt="2022-11-11T22:18:56.384" v="2477" actId="20577"/>
          <ac:spMkLst>
            <pc:docMk/>
            <pc:sldMk cId="2022602352" sldId="758"/>
            <ac:spMk id="3" creationId="{965FFAF6-86A5-568C-C30B-362D6C9D79E8}"/>
          </ac:spMkLst>
        </pc:spChg>
        <pc:graphicFrameChg chg="mod modGraphic">
          <ac:chgData name="Trevor McCord" userId="ad1be179-9200-4610-8eb5-3c720b6ac85e" providerId="ADAL" clId="{714CFC2F-58F4-491B-87B5-272E05F53C6E}" dt="2022-11-11T22:19:06.490" v="2481" actId="20577"/>
          <ac:graphicFrameMkLst>
            <pc:docMk/>
            <pc:sldMk cId="2022602352" sldId="758"/>
            <ac:graphicFrameMk id="9" creationId="{CE7ECC19-20B5-4D6F-873F-2B23A08F42CA}"/>
          </ac:graphicFrameMkLst>
        </pc:graphicFrameChg>
      </pc:sldChg>
      <pc:sldChg chg="modSp mod modCm modNotesTx">
        <pc:chgData name="Trevor McCord" userId="ad1be179-9200-4610-8eb5-3c720b6ac85e" providerId="ADAL" clId="{714CFC2F-58F4-491B-87B5-272E05F53C6E}" dt="2022-11-22T22:28:28.028" v="2659" actId="20577"/>
        <pc:sldMkLst>
          <pc:docMk/>
          <pc:sldMk cId="4042776176" sldId="759"/>
        </pc:sldMkLst>
        <pc:spChg chg="mod">
          <ac:chgData name="Trevor McCord" userId="ad1be179-9200-4610-8eb5-3c720b6ac85e" providerId="ADAL" clId="{714CFC2F-58F4-491B-87B5-272E05F53C6E}" dt="2022-11-11T22:19:22.980" v="2491" actId="20577"/>
          <ac:spMkLst>
            <pc:docMk/>
            <pc:sldMk cId="4042776176" sldId="759"/>
            <ac:spMk id="5" creationId="{2EB5A728-9E8C-FE0E-927E-013F8AB45BDD}"/>
          </ac:spMkLst>
        </pc:spChg>
        <pc:graphicFrameChg chg="mod modGraphic">
          <ac:chgData name="Trevor McCord" userId="ad1be179-9200-4610-8eb5-3c720b6ac85e" providerId="ADAL" clId="{714CFC2F-58F4-491B-87B5-272E05F53C6E}" dt="2022-11-21T17:38:27.233" v="2530" actId="20577"/>
          <ac:graphicFrameMkLst>
            <pc:docMk/>
            <pc:sldMk cId="4042776176" sldId="759"/>
            <ac:graphicFrameMk id="2" creationId="{F33CC7B7-CD2B-4F85-963F-0DEA0FAC4DF9}"/>
          </ac:graphicFrameMkLst>
        </pc:graphicFrameChg>
      </pc:sldChg>
      <pc:sldChg chg="modSp mod modCm modNotesTx">
        <pc:chgData name="Trevor McCord" userId="ad1be179-9200-4610-8eb5-3c720b6ac85e" providerId="ADAL" clId="{714CFC2F-58F4-491B-87B5-272E05F53C6E}" dt="2022-11-22T22:49:02.630" v="3140" actId="20577"/>
        <pc:sldMkLst>
          <pc:docMk/>
          <pc:sldMk cId="3884099114" sldId="760"/>
        </pc:sldMkLst>
        <pc:graphicFrameChg chg="modGraphic">
          <ac:chgData name="Trevor McCord" userId="ad1be179-9200-4610-8eb5-3c720b6ac85e" providerId="ADAL" clId="{714CFC2F-58F4-491B-87B5-272E05F53C6E}" dt="2022-11-10T22:04:17.095" v="1848" actId="20577"/>
          <ac:graphicFrameMkLst>
            <pc:docMk/>
            <pc:sldMk cId="3884099114" sldId="760"/>
            <ac:graphicFrameMk id="2" creationId="{220D07BE-F85B-4C9B-BB97-776A364ECAB3}"/>
          </ac:graphicFrameMkLst>
        </pc:graphicFrameChg>
      </pc:sldChg>
      <pc:sldChg chg="modNotesTx">
        <pc:chgData name="Trevor McCord" userId="ad1be179-9200-4610-8eb5-3c720b6ac85e" providerId="ADAL" clId="{714CFC2F-58F4-491B-87B5-272E05F53C6E}" dt="2022-11-22T22:45:05.401" v="2901" actId="20577"/>
        <pc:sldMkLst>
          <pc:docMk/>
          <pc:sldMk cId="3815415565" sldId="762"/>
        </pc:sldMkLst>
      </pc:sldChg>
      <pc:sldChg chg="modNotesTx">
        <pc:chgData name="Trevor McCord" userId="ad1be179-9200-4610-8eb5-3c720b6ac85e" providerId="ADAL" clId="{714CFC2F-58F4-491B-87B5-272E05F53C6E}" dt="2022-11-22T22:44:57.315" v="2895" actId="20577"/>
        <pc:sldMkLst>
          <pc:docMk/>
          <pc:sldMk cId="3082258686" sldId="763"/>
        </pc:sldMkLst>
      </pc:sldChg>
      <pc:sldChg chg="modNotesTx">
        <pc:chgData name="Trevor McCord" userId="ad1be179-9200-4610-8eb5-3c720b6ac85e" providerId="ADAL" clId="{714CFC2F-58F4-491B-87B5-272E05F53C6E}" dt="2022-11-22T22:43:04.596" v="2803" actId="20577"/>
        <pc:sldMkLst>
          <pc:docMk/>
          <pc:sldMk cId="440469312" sldId="764"/>
        </pc:sldMkLst>
      </pc:sldChg>
      <pc:sldChg chg="modNotesTx">
        <pc:chgData name="Trevor McCord" userId="ad1be179-9200-4610-8eb5-3c720b6ac85e" providerId="ADAL" clId="{714CFC2F-58F4-491B-87B5-272E05F53C6E}" dt="2022-11-22T22:42:30.236" v="2791" actId="20577"/>
        <pc:sldMkLst>
          <pc:docMk/>
          <pc:sldMk cId="2907137180" sldId="765"/>
        </pc:sldMkLst>
      </pc:sldChg>
      <pc:sldChg chg="modNotesTx">
        <pc:chgData name="Trevor McCord" userId="ad1be179-9200-4610-8eb5-3c720b6ac85e" providerId="ADAL" clId="{714CFC2F-58F4-491B-87B5-272E05F53C6E}" dt="2022-11-22T22:43:00.247" v="2797" actId="20577"/>
        <pc:sldMkLst>
          <pc:docMk/>
          <pc:sldMk cId="402751" sldId="766"/>
        </pc:sldMkLst>
      </pc:sldChg>
      <pc:sldChg chg="modNotesTx">
        <pc:chgData name="Trevor McCord" userId="ad1be179-9200-4610-8eb5-3c720b6ac85e" providerId="ADAL" clId="{714CFC2F-58F4-491B-87B5-272E05F53C6E}" dt="2022-11-22T22:45:16.927" v="2913" actId="20577"/>
        <pc:sldMkLst>
          <pc:docMk/>
          <pc:sldMk cId="182729859" sldId="767"/>
        </pc:sldMkLst>
      </pc:sldChg>
      <pc:sldChg chg="modNotesTx">
        <pc:chgData name="Trevor McCord" userId="ad1be179-9200-4610-8eb5-3c720b6ac85e" providerId="ADAL" clId="{714CFC2F-58F4-491B-87B5-272E05F53C6E}" dt="2022-11-22T22:27:59.385" v="2641" actId="20577"/>
        <pc:sldMkLst>
          <pc:docMk/>
          <pc:sldMk cId="1115571452" sldId="772"/>
        </pc:sldMkLst>
      </pc:sldChg>
      <pc:sldChg chg="modNotesTx">
        <pc:chgData name="Trevor McCord" userId="ad1be179-9200-4610-8eb5-3c720b6ac85e" providerId="ADAL" clId="{714CFC2F-58F4-491B-87B5-272E05F53C6E}" dt="2022-11-22T22:27:43.232" v="2635" actId="20577"/>
        <pc:sldMkLst>
          <pc:docMk/>
          <pc:sldMk cId="2719139005" sldId="776"/>
        </pc:sldMkLst>
      </pc:sldChg>
      <pc:sldChg chg="modNotesTx">
        <pc:chgData name="Trevor McCord" userId="ad1be179-9200-4610-8eb5-3c720b6ac85e" providerId="ADAL" clId="{714CFC2F-58F4-491B-87B5-272E05F53C6E}" dt="2022-11-22T22:46:18.369" v="2979" actId="20577"/>
        <pc:sldMkLst>
          <pc:docMk/>
          <pc:sldMk cId="802065089" sldId="777"/>
        </pc:sldMkLst>
      </pc:sldChg>
      <pc:sldChg chg="addSp modSp mod modCm modNotesTx">
        <pc:chgData name="Trevor McCord" userId="ad1be179-9200-4610-8eb5-3c720b6ac85e" providerId="ADAL" clId="{714CFC2F-58F4-491B-87B5-272E05F53C6E}" dt="2022-11-22T22:50:18.862" v="3184" actId="20577"/>
        <pc:sldMkLst>
          <pc:docMk/>
          <pc:sldMk cId="3789240441" sldId="778"/>
        </pc:sldMkLst>
        <pc:spChg chg="add mod">
          <ac:chgData name="Trevor McCord" userId="ad1be179-9200-4610-8eb5-3c720b6ac85e" providerId="ADAL" clId="{714CFC2F-58F4-491B-87B5-272E05F53C6E}" dt="2022-11-10T22:28:14.665" v="2214" actId="20577"/>
          <ac:spMkLst>
            <pc:docMk/>
            <pc:sldMk cId="3789240441" sldId="778"/>
            <ac:spMk id="3" creationId="{28188223-2087-DD23-47A8-81BE8EFA1019}"/>
          </ac:spMkLst>
        </pc:spChg>
      </pc:sldChg>
      <pc:sldChg chg="modNotesTx">
        <pc:chgData name="Trevor McCord" userId="ad1be179-9200-4610-8eb5-3c720b6ac85e" providerId="ADAL" clId="{714CFC2F-58F4-491B-87B5-272E05F53C6E}" dt="2022-11-22T22:45:09.454" v="2907" actId="20577"/>
        <pc:sldMkLst>
          <pc:docMk/>
          <pc:sldMk cId="4212699316" sldId="780"/>
        </pc:sldMkLst>
      </pc:sldChg>
      <pc:sldChg chg="modNotesTx">
        <pc:chgData name="Trevor McCord" userId="ad1be179-9200-4610-8eb5-3c720b6ac85e" providerId="ADAL" clId="{714CFC2F-58F4-491B-87B5-272E05F53C6E}" dt="2022-11-22T22:51:32.214" v="3266" actId="20577"/>
        <pc:sldMkLst>
          <pc:docMk/>
          <pc:sldMk cId="32592176" sldId="783"/>
        </pc:sldMkLst>
      </pc:sldChg>
      <pc:sldChg chg="modNotesTx">
        <pc:chgData name="Trevor McCord" userId="ad1be179-9200-4610-8eb5-3c720b6ac85e" providerId="ADAL" clId="{714CFC2F-58F4-491B-87B5-272E05F53C6E}" dt="2022-11-22T22:25:56.442" v="2573" actId="20577"/>
        <pc:sldMkLst>
          <pc:docMk/>
          <pc:sldMk cId="2610528114" sldId="784"/>
        </pc:sldMkLst>
      </pc:sldChg>
      <pc:sldChg chg="modNotesTx">
        <pc:chgData name="Trevor McCord" userId="ad1be179-9200-4610-8eb5-3c720b6ac85e" providerId="ADAL" clId="{714CFC2F-58F4-491B-87B5-272E05F53C6E}" dt="2022-11-22T22:25:44.474" v="2567" actId="20577"/>
        <pc:sldMkLst>
          <pc:docMk/>
          <pc:sldMk cId="3184346463" sldId="789"/>
        </pc:sldMkLst>
      </pc:sldChg>
      <pc:sldChg chg="modNotesTx">
        <pc:chgData name="Trevor McCord" userId="ad1be179-9200-4610-8eb5-3c720b6ac85e" providerId="ADAL" clId="{714CFC2F-58F4-491B-87B5-272E05F53C6E}" dt="2022-11-22T22:50:28.592" v="3196" actId="20577"/>
        <pc:sldMkLst>
          <pc:docMk/>
          <pc:sldMk cId="2497698512" sldId="790"/>
        </pc:sldMkLst>
      </pc:sldChg>
      <pc:sldChg chg="modNotesTx">
        <pc:chgData name="Trevor McCord" userId="ad1be179-9200-4610-8eb5-3c720b6ac85e" providerId="ADAL" clId="{714CFC2F-58F4-491B-87B5-272E05F53C6E}" dt="2022-11-22T22:26:09.392" v="2579" actId="20577"/>
        <pc:sldMkLst>
          <pc:docMk/>
          <pc:sldMk cId="635614894" sldId="791"/>
        </pc:sldMkLst>
      </pc:sldChg>
      <pc:sldChg chg="modNotesTx">
        <pc:chgData name="Trevor McCord" userId="ad1be179-9200-4610-8eb5-3c720b6ac85e" providerId="ADAL" clId="{714CFC2F-58F4-491B-87B5-272E05F53C6E}" dt="2022-11-22T22:51:03.943" v="3236" actId="20577"/>
        <pc:sldMkLst>
          <pc:docMk/>
          <pc:sldMk cId="741483180" sldId="792"/>
        </pc:sldMkLst>
      </pc:sldChg>
      <pc:sldChg chg="modNotesTx">
        <pc:chgData name="Trevor McCord" userId="ad1be179-9200-4610-8eb5-3c720b6ac85e" providerId="ADAL" clId="{714CFC2F-58F4-491B-87B5-272E05F53C6E}" dt="2022-11-22T22:50:09.696" v="3172" actId="20577"/>
        <pc:sldMkLst>
          <pc:docMk/>
          <pc:sldMk cId="3006683886" sldId="793"/>
        </pc:sldMkLst>
      </pc:sldChg>
      <pc:sldChg chg="modSp mod modNotesTx">
        <pc:chgData name="Trevor McCord" userId="ad1be179-9200-4610-8eb5-3c720b6ac85e" providerId="ADAL" clId="{714CFC2F-58F4-491B-87B5-272E05F53C6E}" dt="2022-11-22T22:28:20.829" v="2653" actId="20577"/>
        <pc:sldMkLst>
          <pc:docMk/>
          <pc:sldMk cId="2055359644" sldId="795"/>
        </pc:sldMkLst>
        <pc:spChg chg="mod">
          <ac:chgData name="Trevor McCord" userId="ad1be179-9200-4610-8eb5-3c720b6ac85e" providerId="ADAL" clId="{714CFC2F-58F4-491B-87B5-272E05F53C6E}" dt="2022-11-11T22:19:09.953" v="2485" actId="20577"/>
          <ac:spMkLst>
            <pc:docMk/>
            <pc:sldMk cId="2055359644" sldId="795"/>
            <ac:spMk id="5" creationId="{B8AD9065-E91B-7CDC-CB9D-669228D4DADC}"/>
          </ac:spMkLst>
        </pc:spChg>
        <pc:graphicFrameChg chg="mod modGraphic">
          <ac:chgData name="Trevor McCord" userId="ad1be179-9200-4610-8eb5-3c720b6ac85e" providerId="ADAL" clId="{714CFC2F-58F4-491B-87B5-272E05F53C6E}" dt="2022-11-11T22:19:04.472" v="2480" actId="20577"/>
          <ac:graphicFrameMkLst>
            <pc:docMk/>
            <pc:sldMk cId="2055359644" sldId="795"/>
            <ac:graphicFrameMk id="6" creationId="{E1F6C3F0-7301-480F-A1F0-9AF641D68762}"/>
          </ac:graphicFrameMkLst>
        </pc:graphicFrameChg>
      </pc:sldChg>
      <pc:sldChg chg="modNotesTx">
        <pc:chgData name="Trevor McCord" userId="ad1be179-9200-4610-8eb5-3c720b6ac85e" providerId="ADAL" clId="{714CFC2F-58F4-491B-87B5-272E05F53C6E}" dt="2022-11-22T22:45:44.810" v="2943" actId="20577"/>
        <pc:sldMkLst>
          <pc:docMk/>
          <pc:sldMk cId="1308157898" sldId="798"/>
        </pc:sldMkLst>
      </pc:sldChg>
      <pc:sldChg chg="modNotesTx">
        <pc:chgData name="Trevor McCord" userId="ad1be179-9200-4610-8eb5-3c720b6ac85e" providerId="ADAL" clId="{714CFC2F-58F4-491B-87B5-272E05F53C6E}" dt="2022-11-22T22:47:42.457" v="3071" actId="20577"/>
        <pc:sldMkLst>
          <pc:docMk/>
          <pc:sldMk cId="3569871365" sldId="799"/>
        </pc:sldMkLst>
      </pc:sldChg>
      <pc:sldChg chg="modNotesTx">
        <pc:chgData name="Trevor McCord" userId="ad1be179-9200-4610-8eb5-3c720b6ac85e" providerId="ADAL" clId="{714CFC2F-58F4-491B-87B5-272E05F53C6E}" dt="2022-11-22T22:51:19.736" v="3248" actId="20577"/>
        <pc:sldMkLst>
          <pc:docMk/>
          <pc:sldMk cId="2613716099" sldId="801"/>
        </pc:sldMkLst>
      </pc:sldChg>
      <pc:sldChg chg="modNotesTx">
        <pc:chgData name="Trevor McCord" userId="ad1be179-9200-4610-8eb5-3c720b6ac85e" providerId="ADAL" clId="{714CFC2F-58F4-491B-87B5-272E05F53C6E}" dt="2022-11-22T22:50:42.429" v="3214" actId="20577"/>
        <pc:sldMkLst>
          <pc:docMk/>
          <pc:sldMk cId="3029003284" sldId="802"/>
        </pc:sldMkLst>
      </pc:sldChg>
      <pc:sldChg chg="modNotesTx">
        <pc:chgData name="Trevor McCord" userId="ad1be179-9200-4610-8eb5-3c720b6ac85e" providerId="ADAL" clId="{714CFC2F-58F4-491B-87B5-272E05F53C6E}" dt="2022-11-22T22:43:09.416" v="2809" actId="20577"/>
        <pc:sldMkLst>
          <pc:docMk/>
          <pc:sldMk cId="2130213281" sldId="803"/>
        </pc:sldMkLst>
      </pc:sldChg>
      <pc:sldChg chg="modNotesTx">
        <pc:chgData name="Trevor McCord" userId="ad1be179-9200-4610-8eb5-3c720b6ac85e" providerId="ADAL" clId="{714CFC2F-58F4-491B-87B5-272E05F53C6E}" dt="2022-11-22T22:43:15.505" v="2815" actId="20577"/>
        <pc:sldMkLst>
          <pc:docMk/>
          <pc:sldMk cId="4261146200" sldId="807"/>
        </pc:sldMkLst>
      </pc:sldChg>
      <pc:sldChg chg="modNotesTx">
        <pc:chgData name="Trevor McCord" userId="ad1be179-9200-4610-8eb5-3c720b6ac85e" providerId="ADAL" clId="{714CFC2F-58F4-491B-87B5-272E05F53C6E}" dt="2022-11-22T22:32:25.889" v="2717" actId="20577"/>
        <pc:sldMkLst>
          <pc:docMk/>
          <pc:sldMk cId="4007046830" sldId="808"/>
        </pc:sldMkLst>
      </pc:sldChg>
      <pc:sldChg chg="modNotesTx">
        <pc:chgData name="Trevor McCord" userId="ad1be179-9200-4610-8eb5-3c720b6ac85e" providerId="ADAL" clId="{714CFC2F-58F4-491B-87B5-272E05F53C6E}" dt="2022-11-22T22:45:49.037" v="2949" actId="20577"/>
        <pc:sldMkLst>
          <pc:docMk/>
          <pc:sldMk cId="3923982727" sldId="809"/>
        </pc:sldMkLst>
      </pc:sldChg>
      <pc:sldChg chg="modNotesTx">
        <pc:chgData name="Trevor McCord" userId="ad1be179-9200-4610-8eb5-3c720b6ac85e" providerId="ADAL" clId="{714CFC2F-58F4-491B-87B5-272E05F53C6E}" dt="2022-11-22T22:27:31.863" v="2623" actId="20577"/>
        <pc:sldMkLst>
          <pc:docMk/>
          <pc:sldMk cId="3773849363" sldId="816"/>
        </pc:sldMkLst>
      </pc:sldChg>
      <pc:sldChg chg="modNotesTx">
        <pc:chgData name="Trevor McCord" userId="ad1be179-9200-4610-8eb5-3c720b6ac85e" providerId="ADAL" clId="{714CFC2F-58F4-491B-87B5-272E05F53C6E}" dt="2022-11-22T22:27:36.387" v="2629" actId="20577"/>
        <pc:sldMkLst>
          <pc:docMk/>
          <pc:sldMk cId="1181451611" sldId="817"/>
        </pc:sldMkLst>
      </pc:sldChg>
      <pc:sldChg chg="modNotesTx">
        <pc:chgData name="Trevor McCord" userId="ad1be179-9200-4610-8eb5-3c720b6ac85e" providerId="ADAL" clId="{714CFC2F-58F4-491B-87B5-272E05F53C6E}" dt="2022-11-22T22:28:47.030" v="2671" actId="20577"/>
        <pc:sldMkLst>
          <pc:docMk/>
          <pc:sldMk cId="3386611219" sldId="821"/>
        </pc:sldMkLst>
      </pc:sldChg>
      <pc:sldChg chg="modNotesTx">
        <pc:chgData name="Trevor McCord" userId="ad1be179-9200-4610-8eb5-3c720b6ac85e" providerId="ADAL" clId="{714CFC2F-58F4-491B-87B5-272E05F53C6E}" dt="2022-11-22T22:38:27.265" v="2739" actId="20577"/>
        <pc:sldMkLst>
          <pc:docMk/>
          <pc:sldMk cId="4163227365" sldId="822"/>
        </pc:sldMkLst>
      </pc:sldChg>
      <pc:sldChg chg="modNotesTx">
        <pc:chgData name="Trevor McCord" userId="ad1be179-9200-4610-8eb5-3c720b6ac85e" providerId="ADAL" clId="{714CFC2F-58F4-491B-87B5-272E05F53C6E}" dt="2022-11-22T22:48:45.594" v="3132" actId="20577"/>
        <pc:sldMkLst>
          <pc:docMk/>
          <pc:sldMk cId="1462432602" sldId="823"/>
        </pc:sldMkLst>
      </pc:sldChg>
      <pc:sldChg chg="modNotesTx">
        <pc:chgData name="Trevor McCord" userId="ad1be179-9200-4610-8eb5-3c720b6ac85e" providerId="ADAL" clId="{714CFC2F-58F4-491B-87B5-272E05F53C6E}" dt="2022-11-29T21:16:11.675" v="3370" actId="20577"/>
        <pc:sldMkLst>
          <pc:docMk/>
          <pc:sldMk cId="122982529" sldId="824"/>
        </pc:sldMkLst>
      </pc:sldChg>
      <pc:sldChg chg="modNotesTx">
        <pc:chgData name="Trevor McCord" userId="ad1be179-9200-4610-8eb5-3c720b6ac85e" providerId="ADAL" clId="{714CFC2F-58F4-491B-87B5-272E05F53C6E}" dt="2022-11-22T22:45:53.761" v="2955" actId="20577"/>
        <pc:sldMkLst>
          <pc:docMk/>
          <pc:sldMk cId="2416176038" sldId="825"/>
        </pc:sldMkLst>
      </pc:sldChg>
      <pc:sldChg chg="modNotesTx">
        <pc:chgData name="Trevor McCord" userId="ad1be179-9200-4610-8eb5-3c720b6ac85e" providerId="ADAL" clId="{714CFC2F-58F4-491B-87B5-272E05F53C6E}" dt="2022-11-22T22:41:47.543" v="2783" actId="20577"/>
        <pc:sldMkLst>
          <pc:docMk/>
          <pc:sldMk cId="4047470788" sldId="826"/>
        </pc:sldMkLst>
      </pc:sldChg>
      <pc:sldChg chg="modNotesTx">
        <pc:chgData name="Trevor McCord" userId="ad1be179-9200-4610-8eb5-3c720b6ac85e" providerId="ADAL" clId="{714CFC2F-58F4-491B-87B5-272E05F53C6E}" dt="2022-11-29T21:16:31.003" v="3388" actId="20577"/>
        <pc:sldMkLst>
          <pc:docMk/>
          <pc:sldMk cId="254036972" sldId="827"/>
        </pc:sldMkLst>
      </pc:sldChg>
      <pc:sldChg chg="modNotesTx">
        <pc:chgData name="Trevor McCord" userId="ad1be179-9200-4610-8eb5-3c720b6ac85e" providerId="ADAL" clId="{714CFC2F-58F4-491B-87B5-272E05F53C6E}" dt="2022-11-29T21:16:35.173" v="3390" actId="20577"/>
        <pc:sldMkLst>
          <pc:docMk/>
          <pc:sldMk cId="239905274" sldId="828"/>
        </pc:sldMkLst>
      </pc:sldChg>
      <pc:sldChg chg="modNotesTx">
        <pc:chgData name="Trevor McCord" userId="ad1be179-9200-4610-8eb5-3c720b6ac85e" providerId="ADAL" clId="{714CFC2F-58F4-491B-87B5-272E05F53C6E}" dt="2022-11-22T22:25:02.683" v="2549" actId="20577"/>
        <pc:sldMkLst>
          <pc:docMk/>
          <pc:sldMk cId="1183941658" sldId="829"/>
        </pc:sldMkLst>
      </pc:sldChg>
      <pc:sldChg chg="modNotesTx">
        <pc:chgData name="Trevor McCord" userId="ad1be179-9200-4610-8eb5-3c720b6ac85e" providerId="ADAL" clId="{714CFC2F-58F4-491B-87B5-272E05F53C6E}" dt="2022-11-22T22:50:50.928" v="3224" actId="20577"/>
        <pc:sldMkLst>
          <pc:docMk/>
          <pc:sldMk cId="733193799" sldId="830"/>
        </pc:sldMkLst>
      </pc:sldChg>
      <pc:sldChg chg="modNotesTx">
        <pc:chgData name="Trevor McCord" userId="ad1be179-9200-4610-8eb5-3c720b6ac85e" providerId="ADAL" clId="{714CFC2F-58F4-491B-87B5-272E05F53C6E}" dt="2022-11-22T22:51:55.753" v="3300" actId="20577"/>
        <pc:sldMkLst>
          <pc:docMk/>
          <pc:sldMk cId="3448446103" sldId="831"/>
        </pc:sldMkLst>
      </pc:sldChg>
      <pc:sldChg chg="addSp delSp modSp mod modCm modNotesTx">
        <pc:chgData name="Trevor McCord" userId="ad1be179-9200-4610-8eb5-3c720b6ac85e" providerId="ADAL" clId="{714CFC2F-58F4-491B-87B5-272E05F53C6E}" dt="2022-11-22T22:50:57.288" v="3230" actId="20577"/>
        <pc:sldMkLst>
          <pc:docMk/>
          <pc:sldMk cId="3647026332" sldId="832"/>
        </pc:sldMkLst>
        <pc:spChg chg="mod">
          <ac:chgData name="Trevor McCord" userId="ad1be179-9200-4610-8eb5-3c720b6ac85e" providerId="ADAL" clId="{714CFC2F-58F4-491B-87B5-272E05F53C6E}" dt="2022-11-10T19:51:12.511" v="1827" actId="13926"/>
          <ac:spMkLst>
            <pc:docMk/>
            <pc:sldMk cId="3647026332" sldId="832"/>
            <ac:spMk id="3" creationId="{BBAF209A-D743-4201-B5C8-3AE889780D07}"/>
          </ac:spMkLst>
        </pc:spChg>
        <pc:spChg chg="del mod">
          <ac:chgData name="Trevor McCord" userId="ad1be179-9200-4610-8eb5-3c720b6ac85e" providerId="ADAL" clId="{714CFC2F-58F4-491B-87B5-272E05F53C6E}" dt="2022-11-10T19:51:25.109" v="1829" actId="478"/>
          <ac:spMkLst>
            <pc:docMk/>
            <pc:sldMk cId="3647026332" sldId="832"/>
            <ac:spMk id="38" creationId="{3774AC3F-5173-4BCB-B4EC-1B37BFD146AA}"/>
          </ac:spMkLst>
        </pc:spChg>
        <pc:spChg chg="del">
          <ac:chgData name="Trevor McCord" userId="ad1be179-9200-4610-8eb5-3c720b6ac85e" providerId="ADAL" clId="{714CFC2F-58F4-491B-87B5-272E05F53C6E}" dt="2022-11-10T19:42:00.520" v="1493" actId="478"/>
          <ac:spMkLst>
            <pc:docMk/>
            <pc:sldMk cId="3647026332" sldId="832"/>
            <ac:spMk id="41" creationId="{5F4CDEC8-EE44-42FD-9796-6235D4E497A0}"/>
          </ac:spMkLst>
        </pc:spChg>
        <pc:spChg chg="add del mod">
          <ac:chgData name="Trevor McCord" userId="ad1be179-9200-4610-8eb5-3c720b6ac85e" providerId="ADAL" clId="{714CFC2F-58F4-491B-87B5-272E05F53C6E}" dt="2022-11-10T19:51:37.825" v="1830" actId="478"/>
          <ac:spMkLst>
            <pc:docMk/>
            <pc:sldMk cId="3647026332" sldId="832"/>
            <ac:spMk id="42" creationId="{4085218E-C9FC-1B52-CD96-0D350DBFD64A}"/>
          </ac:spMkLst>
        </pc:spChg>
        <pc:grpChg chg="del">
          <ac:chgData name="Trevor McCord" userId="ad1be179-9200-4610-8eb5-3c720b6ac85e" providerId="ADAL" clId="{714CFC2F-58F4-491B-87B5-272E05F53C6E}" dt="2022-11-10T19:41:36.949" v="1487" actId="478"/>
          <ac:grpSpMkLst>
            <pc:docMk/>
            <pc:sldMk cId="3647026332" sldId="832"/>
            <ac:grpSpMk id="40" creationId="{DCA1B047-E37E-42C1-A4D5-CFDDF278CF7C}"/>
          </ac:grpSpMkLst>
        </pc:grpChg>
        <pc:picChg chg="add mod">
          <ac:chgData name="Trevor McCord" userId="ad1be179-9200-4610-8eb5-3c720b6ac85e" providerId="ADAL" clId="{714CFC2F-58F4-491B-87B5-272E05F53C6E}" dt="2022-11-10T19:45:15.004" v="1512" actId="1076"/>
          <ac:picMkLst>
            <pc:docMk/>
            <pc:sldMk cId="3647026332" sldId="832"/>
            <ac:picMk id="5" creationId="{0AD93B6E-7F37-6711-85F1-A8A72E893C2B}"/>
          </ac:picMkLst>
        </pc:picChg>
      </pc:sldChg>
      <pc:sldChg chg="modNotesTx">
        <pc:chgData name="Trevor McCord" userId="ad1be179-9200-4610-8eb5-3c720b6ac85e" providerId="ADAL" clId="{714CFC2F-58F4-491B-87B5-272E05F53C6E}" dt="2022-11-22T22:38:43.777" v="2751" actId="20577"/>
        <pc:sldMkLst>
          <pc:docMk/>
          <pc:sldMk cId="2894249531" sldId="833"/>
        </pc:sldMkLst>
      </pc:sldChg>
      <pc:sldChg chg="addSp delSp modSp mod modNotesTx">
        <pc:chgData name="Trevor McCord" userId="ad1be179-9200-4610-8eb5-3c720b6ac85e" providerId="ADAL" clId="{714CFC2F-58F4-491B-87B5-272E05F53C6E}" dt="2022-11-22T22:47:02.659" v="3023" actId="20577"/>
        <pc:sldMkLst>
          <pc:docMk/>
          <pc:sldMk cId="1370220301" sldId="834"/>
        </pc:sldMkLst>
        <pc:spChg chg="mod">
          <ac:chgData name="Trevor McCord" userId="ad1be179-9200-4610-8eb5-3c720b6ac85e" providerId="ADAL" clId="{714CFC2F-58F4-491B-87B5-272E05F53C6E}" dt="2022-11-08T19:15:31.467" v="1369" actId="20577"/>
          <ac:spMkLst>
            <pc:docMk/>
            <pc:sldMk cId="1370220301" sldId="834"/>
            <ac:spMk id="4" creationId="{E6231DF6-80B2-46C2-8237-1D3A2BCE8955}"/>
          </ac:spMkLst>
        </pc:spChg>
        <pc:picChg chg="add del mod">
          <ac:chgData name="Trevor McCord" userId="ad1be179-9200-4610-8eb5-3c720b6ac85e" providerId="ADAL" clId="{714CFC2F-58F4-491B-87B5-272E05F53C6E}" dt="2022-11-08T19:22:39.841" v="1374" actId="478"/>
          <ac:picMkLst>
            <pc:docMk/>
            <pc:sldMk cId="1370220301" sldId="834"/>
            <ac:picMk id="6" creationId="{0B8C4D5F-CB8B-83D3-3417-A7CCF11AEB71}"/>
          </ac:picMkLst>
        </pc:picChg>
        <pc:picChg chg="add mod">
          <ac:chgData name="Trevor McCord" userId="ad1be179-9200-4610-8eb5-3c720b6ac85e" providerId="ADAL" clId="{714CFC2F-58F4-491B-87B5-272E05F53C6E}" dt="2022-11-08T19:23:14.633" v="1383" actId="1076"/>
          <ac:picMkLst>
            <pc:docMk/>
            <pc:sldMk cId="1370220301" sldId="834"/>
            <ac:picMk id="8" creationId="{10445E79-C7B9-8341-ACF4-C2C9E4C2BCAF}"/>
          </ac:picMkLst>
        </pc:picChg>
        <pc:picChg chg="del">
          <ac:chgData name="Trevor McCord" userId="ad1be179-9200-4610-8eb5-3c720b6ac85e" providerId="ADAL" clId="{714CFC2F-58F4-491B-87B5-272E05F53C6E}" dt="2022-11-08T19:22:17.183" v="1371" actId="478"/>
          <ac:picMkLst>
            <pc:docMk/>
            <pc:sldMk cId="1370220301" sldId="834"/>
            <ac:picMk id="4100" creationId="{BB46C44E-2211-4E33-8EA6-C98CD2EF7843}"/>
          </ac:picMkLst>
        </pc:picChg>
      </pc:sldChg>
      <pc:sldChg chg="modNotesTx">
        <pc:chgData name="Trevor McCord" userId="ad1be179-9200-4610-8eb5-3c720b6ac85e" providerId="ADAL" clId="{714CFC2F-58F4-491B-87B5-272E05F53C6E}" dt="2022-11-22T22:45:40.689" v="2937" actId="20577"/>
        <pc:sldMkLst>
          <pc:docMk/>
          <pc:sldMk cId="3641521219" sldId="846"/>
        </pc:sldMkLst>
      </pc:sldChg>
      <pc:sldChg chg="modNotesTx">
        <pc:chgData name="Trevor McCord" userId="ad1be179-9200-4610-8eb5-3c720b6ac85e" providerId="ADAL" clId="{714CFC2F-58F4-491B-87B5-272E05F53C6E}" dt="2022-11-22T22:32:19.027" v="2711" actId="20577"/>
        <pc:sldMkLst>
          <pc:docMk/>
          <pc:sldMk cId="3231024417" sldId="851"/>
        </pc:sldMkLst>
      </pc:sldChg>
      <pc:sldChg chg="modNotesTx">
        <pc:chgData name="Trevor McCord" userId="ad1be179-9200-4610-8eb5-3c720b6ac85e" providerId="ADAL" clId="{714CFC2F-58F4-491B-87B5-272E05F53C6E}" dt="2022-11-22T22:38:55.470" v="2763" actId="20577"/>
        <pc:sldMkLst>
          <pc:docMk/>
          <pc:sldMk cId="2410398231" sldId="852"/>
        </pc:sldMkLst>
      </pc:sldChg>
    </pc:docChg>
  </pc:docChgLst>
  <pc:docChgLst>
    <pc:chgData name="Trevor McCord" userId="ad1be179-9200-4610-8eb5-3c720b6ac85e" providerId="ADAL" clId="{A78C918A-7293-43FB-AE8D-1D3F219E4344}"/>
    <pc:docChg chg="undo custSel addSld delSld modSld sldOrd delSection modSection">
      <pc:chgData name="Trevor McCord" userId="ad1be179-9200-4610-8eb5-3c720b6ac85e" providerId="ADAL" clId="{A78C918A-7293-43FB-AE8D-1D3F219E4344}" dt="2022-12-28T18:24:13.625" v="2346" actId="20577"/>
      <pc:docMkLst>
        <pc:docMk/>
      </pc:docMkLst>
      <pc:sldChg chg="add">
        <pc:chgData name="Trevor McCord" userId="ad1be179-9200-4610-8eb5-3c720b6ac85e" providerId="ADAL" clId="{A78C918A-7293-43FB-AE8D-1D3F219E4344}" dt="2022-12-20T17:33:23.063" v="1731"/>
        <pc:sldMkLst>
          <pc:docMk/>
          <pc:sldMk cId="151547524" sldId="261"/>
        </pc:sldMkLst>
      </pc:sldChg>
      <pc:sldChg chg="del ord delCm">
        <pc:chgData name="Trevor McCord" userId="ad1be179-9200-4610-8eb5-3c720b6ac85e" providerId="ADAL" clId="{A78C918A-7293-43FB-AE8D-1D3F219E4344}" dt="2022-12-08T18:44:25.604" v="931" actId="47"/>
        <pc:sldMkLst>
          <pc:docMk/>
          <pc:sldMk cId="1968626241" sldId="363"/>
        </pc:sldMkLst>
      </pc:sldChg>
      <pc:sldChg chg="modSp mod">
        <pc:chgData name="Trevor McCord" userId="ad1be179-9200-4610-8eb5-3c720b6ac85e" providerId="ADAL" clId="{A78C918A-7293-43FB-AE8D-1D3F219E4344}" dt="2022-12-13T16:58:26.634" v="1727" actId="20577"/>
        <pc:sldMkLst>
          <pc:docMk/>
          <pc:sldMk cId="1955629722" sldId="666"/>
        </pc:sldMkLst>
        <pc:spChg chg="mod">
          <ac:chgData name="Trevor McCord" userId="ad1be179-9200-4610-8eb5-3c720b6ac85e" providerId="ADAL" clId="{A78C918A-7293-43FB-AE8D-1D3F219E4344}" dt="2022-12-13T16:58:26.634" v="1727" actId="20577"/>
          <ac:spMkLst>
            <pc:docMk/>
            <pc:sldMk cId="1955629722" sldId="666"/>
            <ac:spMk id="6" creationId="{99FA2E88-725B-F5F2-0A90-C51BC42360F9}"/>
          </ac:spMkLst>
        </pc:spChg>
      </pc:sldChg>
      <pc:sldChg chg="addSp modSp add del mod delCm modNotesTx">
        <pc:chgData name="Trevor McCord" userId="ad1be179-9200-4610-8eb5-3c720b6ac85e" providerId="ADAL" clId="{A78C918A-7293-43FB-AE8D-1D3F219E4344}" dt="2022-12-28T18:24:09.137" v="2345" actId="47"/>
        <pc:sldMkLst>
          <pc:docMk/>
          <pc:sldMk cId="2772861425" sldId="761"/>
        </pc:sldMkLst>
        <pc:spChg chg="add mod">
          <ac:chgData name="Trevor McCord" userId="ad1be179-9200-4610-8eb5-3c720b6ac85e" providerId="ADAL" clId="{A78C918A-7293-43FB-AE8D-1D3F219E4344}" dt="2022-12-28T17:23:15.305" v="2333" actId="1076"/>
          <ac:spMkLst>
            <pc:docMk/>
            <pc:sldMk cId="2772861425" sldId="761"/>
            <ac:spMk id="3" creationId="{140F7A87-0466-4480-7074-56B42DD9EDDD}"/>
          </ac:spMkLst>
        </pc:spChg>
        <pc:grpChg chg="mod">
          <ac:chgData name="Trevor McCord" userId="ad1be179-9200-4610-8eb5-3c720b6ac85e" providerId="ADAL" clId="{A78C918A-7293-43FB-AE8D-1D3F219E4344}" dt="2022-12-28T17:22:09.892" v="2323" actId="14100"/>
          <ac:grpSpMkLst>
            <pc:docMk/>
            <pc:sldMk cId="2772861425" sldId="761"/>
            <ac:grpSpMk id="8" creationId="{71BBC554-908E-0147-AF82-97FAB400AC63}"/>
          </ac:grpSpMkLst>
        </pc:grpChg>
        <pc:picChg chg="mod">
          <ac:chgData name="Trevor McCord" userId="ad1be179-9200-4610-8eb5-3c720b6ac85e" providerId="ADAL" clId="{A78C918A-7293-43FB-AE8D-1D3F219E4344}" dt="2022-12-28T17:22:34.290" v="2327" actId="1076"/>
          <ac:picMkLst>
            <pc:docMk/>
            <pc:sldMk cId="2772861425" sldId="761"/>
            <ac:picMk id="9" creationId="{4529E705-524F-1B80-9C28-5D2F8D7DE4F6}"/>
          </ac:picMkLst>
        </pc:picChg>
        <pc:picChg chg="mod">
          <ac:chgData name="Trevor McCord" userId="ad1be179-9200-4610-8eb5-3c720b6ac85e" providerId="ADAL" clId="{A78C918A-7293-43FB-AE8D-1D3F219E4344}" dt="2022-12-28T17:22:29.150" v="2326" actId="1076"/>
          <ac:picMkLst>
            <pc:docMk/>
            <pc:sldMk cId="2772861425" sldId="761"/>
            <ac:picMk id="11" creationId="{794089C8-398E-F666-8565-7CEBEFF88108}"/>
          </ac:picMkLst>
        </pc:picChg>
        <pc:picChg chg="mod">
          <ac:chgData name="Trevor McCord" userId="ad1be179-9200-4610-8eb5-3c720b6ac85e" providerId="ADAL" clId="{A78C918A-7293-43FB-AE8D-1D3F219E4344}" dt="2022-12-28T17:22:23.801" v="2325" actId="1076"/>
          <ac:picMkLst>
            <pc:docMk/>
            <pc:sldMk cId="2772861425" sldId="761"/>
            <ac:picMk id="13" creationId="{32713563-72F0-7148-0228-59EFDC233529}"/>
          </ac:picMkLst>
        </pc:picChg>
      </pc:sldChg>
      <pc:sldChg chg="add">
        <pc:chgData name="Trevor McCord" userId="ad1be179-9200-4610-8eb5-3c720b6ac85e" providerId="ADAL" clId="{A78C918A-7293-43FB-AE8D-1D3F219E4344}" dt="2022-12-20T17:29:05.091" v="1729"/>
        <pc:sldMkLst>
          <pc:docMk/>
          <pc:sldMk cId="1115571452" sldId="772"/>
        </pc:sldMkLst>
      </pc:sldChg>
      <pc:sldChg chg="add">
        <pc:chgData name="Trevor McCord" userId="ad1be179-9200-4610-8eb5-3c720b6ac85e" providerId="ADAL" clId="{A78C918A-7293-43FB-AE8D-1D3F219E4344}" dt="2022-12-20T17:28:50.117" v="1728"/>
        <pc:sldMkLst>
          <pc:docMk/>
          <pc:sldMk cId="2719139005" sldId="776"/>
        </pc:sldMkLst>
      </pc:sldChg>
      <pc:sldChg chg="addSp modSp mod">
        <pc:chgData name="Trevor McCord" userId="ad1be179-9200-4610-8eb5-3c720b6ac85e" providerId="ADAL" clId="{A78C918A-7293-43FB-AE8D-1D3F219E4344}" dt="2022-12-08T20:06:12.783" v="1431" actId="255"/>
        <pc:sldMkLst>
          <pc:docMk/>
          <pc:sldMk cId="2610528114" sldId="784"/>
        </pc:sldMkLst>
        <pc:spChg chg="mod">
          <ac:chgData name="Trevor McCord" userId="ad1be179-9200-4610-8eb5-3c720b6ac85e" providerId="ADAL" clId="{A78C918A-7293-43FB-AE8D-1D3F219E4344}" dt="2022-12-08T19:54:01.086" v="1018" actId="20577"/>
          <ac:spMkLst>
            <pc:docMk/>
            <pc:sldMk cId="2610528114" sldId="784"/>
            <ac:spMk id="2" creationId="{381AA033-41BA-4649-B5F3-6A7768287D2B}"/>
          </ac:spMkLst>
        </pc:spChg>
        <pc:spChg chg="add mod">
          <ac:chgData name="Trevor McCord" userId="ad1be179-9200-4610-8eb5-3c720b6ac85e" providerId="ADAL" clId="{A78C918A-7293-43FB-AE8D-1D3F219E4344}" dt="2022-12-08T20:06:12.783" v="1431" actId="255"/>
          <ac:spMkLst>
            <pc:docMk/>
            <pc:sldMk cId="2610528114" sldId="784"/>
            <ac:spMk id="4" creationId="{6EC6735B-9CEF-5452-CC34-0998256CBF58}"/>
          </ac:spMkLst>
        </pc:spChg>
      </pc:sldChg>
      <pc:sldChg chg="addSp modSp mod">
        <pc:chgData name="Trevor McCord" userId="ad1be179-9200-4610-8eb5-3c720b6ac85e" providerId="ADAL" clId="{A78C918A-7293-43FB-AE8D-1D3F219E4344}" dt="2022-12-08T20:18:58.434" v="1632" actId="20577"/>
        <pc:sldMkLst>
          <pc:docMk/>
          <pc:sldMk cId="635614894" sldId="791"/>
        </pc:sldMkLst>
        <pc:spChg chg="mod">
          <ac:chgData name="Trevor McCord" userId="ad1be179-9200-4610-8eb5-3c720b6ac85e" providerId="ADAL" clId="{A78C918A-7293-43FB-AE8D-1D3F219E4344}" dt="2022-12-08T20:18:58.434" v="1632" actId="20577"/>
          <ac:spMkLst>
            <pc:docMk/>
            <pc:sldMk cId="635614894" sldId="791"/>
            <ac:spMk id="2" creationId="{381AA033-41BA-4649-B5F3-6A7768287D2B}"/>
          </ac:spMkLst>
        </pc:spChg>
        <pc:spChg chg="add mod">
          <ac:chgData name="Trevor McCord" userId="ad1be179-9200-4610-8eb5-3c720b6ac85e" providerId="ADAL" clId="{A78C918A-7293-43FB-AE8D-1D3F219E4344}" dt="2022-12-08T20:06:25.402" v="1432"/>
          <ac:spMkLst>
            <pc:docMk/>
            <pc:sldMk cId="635614894" sldId="791"/>
            <ac:spMk id="3" creationId="{AB8AD284-B0CA-7885-92E6-F680FF7E52E4}"/>
          </ac:spMkLst>
        </pc:spChg>
      </pc:sldChg>
      <pc:sldChg chg="addSp modSp add del mod modNotesTx">
        <pc:chgData name="Trevor McCord" userId="ad1be179-9200-4610-8eb5-3c720b6ac85e" providerId="ADAL" clId="{A78C918A-7293-43FB-AE8D-1D3F219E4344}" dt="2022-12-28T18:24:09.137" v="2345" actId="47"/>
        <pc:sldMkLst>
          <pc:docMk/>
          <pc:sldMk cId="2457847299" sldId="807"/>
        </pc:sldMkLst>
        <pc:spChg chg="add mod">
          <ac:chgData name="Trevor McCord" userId="ad1be179-9200-4610-8eb5-3c720b6ac85e" providerId="ADAL" clId="{A78C918A-7293-43FB-AE8D-1D3F219E4344}" dt="2022-12-28T17:24:19.563" v="2342" actId="14100"/>
          <ac:spMkLst>
            <pc:docMk/>
            <pc:sldMk cId="2457847299" sldId="807"/>
            <ac:spMk id="3" creationId="{AF61A26C-E905-0BEB-F244-7FAD3F0981E3}"/>
          </ac:spMkLst>
        </pc:spChg>
        <pc:grpChg chg="mod">
          <ac:chgData name="Trevor McCord" userId="ad1be179-9200-4610-8eb5-3c720b6ac85e" providerId="ADAL" clId="{A78C918A-7293-43FB-AE8D-1D3F219E4344}" dt="2022-12-28T17:24:13.326" v="2341" actId="1076"/>
          <ac:grpSpMkLst>
            <pc:docMk/>
            <pc:sldMk cId="2457847299" sldId="807"/>
            <ac:grpSpMk id="51" creationId="{77DD2E0D-2376-14D3-5A77-87AEF69EC9E8}"/>
          </ac:grpSpMkLst>
        </pc:grpChg>
        <pc:grpChg chg="mod">
          <ac:chgData name="Trevor McCord" userId="ad1be179-9200-4610-8eb5-3c720b6ac85e" providerId="ADAL" clId="{A78C918A-7293-43FB-AE8D-1D3F219E4344}" dt="2022-12-28T17:24:13.326" v="2341" actId="1076"/>
          <ac:grpSpMkLst>
            <pc:docMk/>
            <pc:sldMk cId="2457847299" sldId="807"/>
            <ac:grpSpMk id="52" creationId="{9E91E8D0-6E53-D144-0E7B-5BCF6AC42071}"/>
          </ac:grpSpMkLst>
        </pc:grpChg>
        <pc:picChg chg="mod">
          <ac:chgData name="Trevor McCord" userId="ad1be179-9200-4610-8eb5-3c720b6ac85e" providerId="ADAL" clId="{A78C918A-7293-43FB-AE8D-1D3F219E4344}" dt="2022-12-28T17:24:13.326" v="2341" actId="1076"/>
          <ac:picMkLst>
            <pc:docMk/>
            <pc:sldMk cId="2457847299" sldId="807"/>
            <ac:picMk id="4" creationId="{1647E9D7-4F3E-6B01-2C3A-8B7DD14B4228}"/>
          </ac:picMkLst>
        </pc:picChg>
      </pc:sldChg>
      <pc:sldChg chg="modSp mod">
        <pc:chgData name="Trevor McCord" userId="ad1be179-9200-4610-8eb5-3c720b6ac85e" providerId="ADAL" clId="{A78C918A-7293-43FB-AE8D-1D3F219E4344}" dt="2022-12-08T20:20:04.489" v="1642" actId="20577"/>
        <pc:sldMkLst>
          <pc:docMk/>
          <pc:sldMk cId="3923982727" sldId="809"/>
        </pc:sldMkLst>
        <pc:spChg chg="mod">
          <ac:chgData name="Trevor McCord" userId="ad1be179-9200-4610-8eb5-3c720b6ac85e" providerId="ADAL" clId="{A78C918A-7293-43FB-AE8D-1D3F219E4344}" dt="2022-12-08T20:20:04.489" v="1642" actId="20577"/>
          <ac:spMkLst>
            <pc:docMk/>
            <pc:sldMk cId="3923982727" sldId="809"/>
            <ac:spMk id="2" creationId="{ACCFE4C8-EC9A-49C1-62C8-0E6445D85269}"/>
          </ac:spMkLst>
        </pc:spChg>
      </pc:sldChg>
      <pc:sldChg chg="add">
        <pc:chgData name="Trevor McCord" userId="ad1be179-9200-4610-8eb5-3c720b6ac85e" providerId="ADAL" clId="{A78C918A-7293-43FB-AE8D-1D3F219E4344}" dt="2022-12-20T17:29:39.630" v="1730"/>
        <pc:sldMkLst>
          <pc:docMk/>
          <pc:sldMk cId="3386611219" sldId="821"/>
        </pc:sldMkLst>
      </pc:sldChg>
      <pc:sldChg chg="modSp mod">
        <pc:chgData name="Trevor McCord" userId="ad1be179-9200-4610-8eb5-3c720b6ac85e" providerId="ADAL" clId="{A78C918A-7293-43FB-AE8D-1D3F219E4344}" dt="2022-12-08T20:20:09.370" v="1650" actId="20577"/>
        <pc:sldMkLst>
          <pc:docMk/>
          <pc:sldMk cId="2416176038" sldId="825"/>
        </pc:sldMkLst>
        <pc:spChg chg="mod">
          <ac:chgData name="Trevor McCord" userId="ad1be179-9200-4610-8eb5-3c720b6ac85e" providerId="ADAL" clId="{A78C918A-7293-43FB-AE8D-1D3F219E4344}" dt="2022-12-08T20:20:09.370" v="1650" actId="20577"/>
          <ac:spMkLst>
            <pc:docMk/>
            <pc:sldMk cId="2416176038" sldId="825"/>
            <ac:spMk id="2" creationId="{ACCFE4C8-EC9A-49C1-62C8-0E6445D85269}"/>
          </ac:spMkLst>
        </pc:spChg>
      </pc:sldChg>
      <pc:sldChg chg="modSp mod ord">
        <pc:chgData name="Trevor McCord" userId="ad1be179-9200-4610-8eb5-3c720b6ac85e" providerId="ADAL" clId="{A78C918A-7293-43FB-AE8D-1D3F219E4344}" dt="2022-12-08T20:01:08.094" v="1413" actId="20577"/>
        <pc:sldMkLst>
          <pc:docMk/>
          <pc:sldMk cId="254036972" sldId="827"/>
        </pc:sldMkLst>
        <pc:spChg chg="mod">
          <ac:chgData name="Trevor McCord" userId="ad1be179-9200-4610-8eb5-3c720b6ac85e" providerId="ADAL" clId="{A78C918A-7293-43FB-AE8D-1D3F219E4344}" dt="2022-12-08T19:54:16.681" v="1041" actId="20577"/>
          <ac:spMkLst>
            <pc:docMk/>
            <pc:sldMk cId="254036972" sldId="827"/>
            <ac:spMk id="2" creationId="{00000000-0000-0000-0000-000000000000}"/>
          </ac:spMkLst>
        </pc:spChg>
        <pc:spChg chg="mod">
          <ac:chgData name="Trevor McCord" userId="ad1be179-9200-4610-8eb5-3c720b6ac85e" providerId="ADAL" clId="{A78C918A-7293-43FB-AE8D-1D3F219E4344}" dt="2022-12-08T20:01:08.094" v="1413" actId="20577"/>
          <ac:spMkLst>
            <pc:docMk/>
            <pc:sldMk cId="254036972" sldId="827"/>
            <ac:spMk id="8" creationId="{00000000-0000-0000-0000-000000000000}"/>
          </ac:spMkLst>
        </pc:spChg>
      </pc:sldChg>
      <pc:sldChg chg="modSp mod">
        <pc:chgData name="Trevor McCord" userId="ad1be179-9200-4610-8eb5-3c720b6ac85e" providerId="ADAL" clId="{A78C918A-7293-43FB-AE8D-1D3F219E4344}" dt="2022-12-08T20:05:02.896" v="1426" actId="255"/>
        <pc:sldMkLst>
          <pc:docMk/>
          <pc:sldMk cId="239905274" sldId="828"/>
        </pc:sldMkLst>
        <pc:spChg chg="mod">
          <ac:chgData name="Trevor McCord" userId="ad1be179-9200-4610-8eb5-3c720b6ac85e" providerId="ADAL" clId="{A78C918A-7293-43FB-AE8D-1D3F219E4344}" dt="2022-12-08T20:05:02.896" v="1426" actId="255"/>
          <ac:spMkLst>
            <pc:docMk/>
            <pc:sldMk cId="239905274" sldId="828"/>
            <ac:spMk id="3" creationId="{00000000-0000-0000-0000-000000000000}"/>
          </ac:spMkLst>
        </pc:spChg>
      </pc:sldChg>
      <pc:sldChg chg="delSp modSp mod ord">
        <pc:chgData name="Trevor McCord" userId="ad1be179-9200-4610-8eb5-3c720b6ac85e" providerId="ADAL" clId="{A78C918A-7293-43FB-AE8D-1D3F219E4344}" dt="2022-12-08T18:41:56.067" v="880" actId="20577"/>
        <pc:sldMkLst>
          <pc:docMk/>
          <pc:sldMk cId="3448446103" sldId="831"/>
        </pc:sldMkLst>
        <pc:spChg chg="mod">
          <ac:chgData name="Trevor McCord" userId="ad1be179-9200-4610-8eb5-3c720b6ac85e" providerId="ADAL" clId="{A78C918A-7293-43FB-AE8D-1D3F219E4344}" dt="2022-12-08T18:41:56.067" v="880" actId="20577"/>
          <ac:spMkLst>
            <pc:docMk/>
            <pc:sldMk cId="3448446103" sldId="831"/>
            <ac:spMk id="2" creationId="{00000000-0000-0000-0000-000000000000}"/>
          </ac:spMkLst>
        </pc:spChg>
        <pc:spChg chg="del">
          <ac:chgData name="Trevor McCord" userId="ad1be179-9200-4610-8eb5-3c720b6ac85e" providerId="ADAL" clId="{A78C918A-7293-43FB-AE8D-1D3F219E4344}" dt="2022-12-08T18:32:41.685" v="627" actId="478"/>
          <ac:spMkLst>
            <pc:docMk/>
            <pc:sldMk cId="3448446103" sldId="831"/>
            <ac:spMk id="3" creationId="{A6203242-D083-7C41-019D-72DAFA72BB0C}"/>
          </ac:spMkLst>
        </pc:spChg>
        <pc:spChg chg="mod">
          <ac:chgData name="Trevor McCord" userId="ad1be179-9200-4610-8eb5-3c720b6ac85e" providerId="ADAL" clId="{A78C918A-7293-43FB-AE8D-1D3F219E4344}" dt="2022-12-08T18:41:14.128" v="839" actId="14100"/>
          <ac:spMkLst>
            <pc:docMk/>
            <pc:sldMk cId="3448446103" sldId="831"/>
            <ac:spMk id="8" creationId="{00000000-0000-0000-0000-000000000000}"/>
          </ac:spMkLst>
        </pc:spChg>
      </pc:sldChg>
      <pc:sldChg chg="modSp del mod">
        <pc:chgData name="Trevor McCord" userId="ad1be179-9200-4610-8eb5-3c720b6ac85e" providerId="ADAL" clId="{A78C918A-7293-43FB-AE8D-1D3F219E4344}" dt="2022-12-21T16:32:14.574" v="1795" actId="2696"/>
        <pc:sldMkLst>
          <pc:docMk/>
          <pc:sldMk cId="2900132564" sldId="832"/>
        </pc:sldMkLst>
        <pc:spChg chg="mod">
          <ac:chgData name="Trevor McCord" userId="ad1be179-9200-4610-8eb5-3c720b6ac85e" providerId="ADAL" clId="{A78C918A-7293-43FB-AE8D-1D3F219E4344}" dt="2022-12-08T18:14:56.718" v="18" actId="20577"/>
          <ac:spMkLst>
            <pc:docMk/>
            <pc:sldMk cId="2900132564" sldId="832"/>
            <ac:spMk id="2" creationId="{00000000-0000-0000-0000-000000000000}"/>
          </ac:spMkLst>
        </pc:spChg>
        <pc:spChg chg="mod">
          <ac:chgData name="Trevor McCord" userId="ad1be179-9200-4610-8eb5-3c720b6ac85e" providerId="ADAL" clId="{A78C918A-7293-43FB-AE8D-1D3F219E4344}" dt="2022-12-21T16:31:46.168" v="1794" actId="20577"/>
          <ac:spMkLst>
            <pc:docMk/>
            <pc:sldMk cId="2900132564" sldId="832"/>
            <ac:spMk id="3" creationId="{00000000-0000-0000-0000-000000000000}"/>
          </ac:spMkLst>
        </pc:spChg>
      </pc:sldChg>
      <pc:sldChg chg="modSp del mod">
        <pc:chgData name="Trevor McCord" userId="ad1be179-9200-4610-8eb5-3c720b6ac85e" providerId="ADAL" clId="{A78C918A-7293-43FB-AE8D-1D3F219E4344}" dt="2022-12-08T18:41:27.316" v="842" actId="47"/>
        <pc:sldMkLst>
          <pc:docMk/>
          <pc:sldMk cId="1520909315" sldId="833"/>
        </pc:sldMkLst>
        <pc:spChg chg="mod">
          <ac:chgData name="Trevor McCord" userId="ad1be179-9200-4610-8eb5-3c720b6ac85e" providerId="ADAL" clId="{A78C918A-7293-43FB-AE8D-1D3F219E4344}" dt="2022-12-08T18:15:15.809" v="43" actId="20577"/>
          <ac:spMkLst>
            <pc:docMk/>
            <pc:sldMk cId="1520909315" sldId="833"/>
            <ac:spMk id="2" creationId="{00000000-0000-0000-0000-000000000000}"/>
          </ac:spMkLst>
        </pc:spChg>
        <pc:spChg chg="mod">
          <ac:chgData name="Trevor McCord" userId="ad1be179-9200-4610-8eb5-3c720b6ac85e" providerId="ADAL" clId="{A78C918A-7293-43FB-AE8D-1D3F219E4344}" dt="2022-12-08T18:15:32.746" v="66" actId="20577"/>
          <ac:spMkLst>
            <pc:docMk/>
            <pc:sldMk cId="1520909315" sldId="833"/>
            <ac:spMk id="3" creationId="{00000000-0000-0000-0000-000000000000}"/>
          </ac:spMkLst>
        </pc:spChg>
      </pc:sldChg>
      <pc:sldChg chg="modSp del mod ord">
        <pc:chgData name="Trevor McCord" userId="ad1be179-9200-4610-8eb5-3c720b6ac85e" providerId="ADAL" clId="{A78C918A-7293-43FB-AE8D-1D3F219E4344}" dt="2022-12-21T16:29:54.606" v="1733" actId="2696"/>
        <pc:sldMkLst>
          <pc:docMk/>
          <pc:sldMk cId="3361321872" sldId="833"/>
        </pc:sldMkLst>
        <pc:spChg chg="mod">
          <ac:chgData name="Trevor McCord" userId="ad1be179-9200-4610-8eb5-3c720b6ac85e" providerId="ADAL" clId="{A78C918A-7293-43FB-AE8D-1D3F219E4344}" dt="2022-12-08T19:55:24.989" v="1221" actId="20577"/>
          <ac:spMkLst>
            <pc:docMk/>
            <pc:sldMk cId="3361321872" sldId="833"/>
            <ac:spMk id="2" creationId="{00000000-0000-0000-0000-000000000000}"/>
          </ac:spMkLst>
        </pc:spChg>
        <pc:spChg chg="mod">
          <ac:chgData name="Trevor McCord" userId="ad1be179-9200-4610-8eb5-3c720b6ac85e" providerId="ADAL" clId="{A78C918A-7293-43FB-AE8D-1D3F219E4344}" dt="2022-12-08T19:59:37.900" v="1380" actId="255"/>
          <ac:spMkLst>
            <pc:docMk/>
            <pc:sldMk cId="3361321872" sldId="833"/>
            <ac:spMk id="8" creationId="{00000000-0000-0000-0000-000000000000}"/>
          </ac:spMkLst>
        </pc:spChg>
      </pc:sldChg>
      <pc:sldChg chg="modSp del mod">
        <pc:chgData name="Trevor McCord" userId="ad1be179-9200-4610-8eb5-3c720b6ac85e" providerId="ADAL" clId="{A78C918A-7293-43FB-AE8D-1D3F219E4344}" dt="2022-12-08T18:44:27.880" v="932" actId="47"/>
        <pc:sldMkLst>
          <pc:docMk/>
          <pc:sldMk cId="2912470045" sldId="834"/>
        </pc:sldMkLst>
        <pc:spChg chg="mod">
          <ac:chgData name="Trevor McCord" userId="ad1be179-9200-4610-8eb5-3c720b6ac85e" providerId="ADAL" clId="{A78C918A-7293-43FB-AE8D-1D3F219E4344}" dt="2022-12-08T18:15:26.763" v="65" actId="20577"/>
          <ac:spMkLst>
            <pc:docMk/>
            <pc:sldMk cId="2912470045" sldId="834"/>
            <ac:spMk id="2" creationId="{00000000-0000-0000-0000-000000000000}"/>
          </ac:spMkLst>
        </pc:spChg>
        <pc:spChg chg="mod">
          <ac:chgData name="Trevor McCord" userId="ad1be179-9200-4610-8eb5-3c720b6ac85e" providerId="ADAL" clId="{A78C918A-7293-43FB-AE8D-1D3F219E4344}" dt="2022-12-08T18:15:37.233" v="67" actId="20577"/>
          <ac:spMkLst>
            <pc:docMk/>
            <pc:sldMk cId="2912470045" sldId="834"/>
            <ac:spMk id="3" creationId="{00000000-0000-0000-0000-000000000000}"/>
          </ac:spMkLst>
        </pc:spChg>
      </pc:sldChg>
      <pc:sldChg chg="add">
        <pc:chgData name="Trevor McCord" userId="ad1be179-9200-4610-8eb5-3c720b6ac85e" providerId="ADAL" clId="{A78C918A-7293-43FB-AE8D-1D3F219E4344}" dt="2022-12-20T17:33:23.063" v="1731"/>
        <pc:sldMkLst>
          <pc:docMk/>
          <pc:sldMk cId="3641521219" sldId="846"/>
        </pc:sldMkLst>
      </pc:sldChg>
      <pc:sldChg chg="modSp mod">
        <pc:chgData name="Trevor McCord" userId="ad1be179-9200-4610-8eb5-3c720b6ac85e" providerId="ADAL" clId="{A78C918A-7293-43FB-AE8D-1D3F219E4344}" dt="2022-12-21T16:39:54.238" v="2316" actId="20578"/>
        <pc:sldMkLst>
          <pc:docMk/>
          <pc:sldMk cId="3897193614" sldId="847"/>
        </pc:sldMkLst>
        <pc:spChg chg="mod">
          <ac:chgData name="Trevor McCord" userId="ad1be179-9200-4610-8eb5-3c720b6ac85e" providerId="ADAL" clId="{A78C918A-7293-43FB-AE8D-1D3F219E4344}" dt="2022-12-21T16:39:54.238" v="2316" actId="20578"/>
          <ac:spMkLst>
            <pc:docMk/>
            <pc:sldMk cId="3897193614" sldId="847"/>
            <ac:spMk id="3" creationId="{00000000-0000-0000-0000-000000000000}"/>
          </ac:spMkLst>
        </pc:spChg>
      </pc:sldChg>
      <pc:sldChg chg="add">
        <pc:chgData name="Trevor McCord" userId="ad1be179-9200-4610-8eb5-3c720b6ac85e" providerId="ADAL" clId="{A78C918A-7293-43FB-AE8D-1D3F219E4344}" dt="2022-12-28T18:24:05.624" v="2344"/>
        <pc:sldMkLst>
          <pc:docMk/>
          <pc:sldMk cId="2749267346" sldId="851"/>
        </pc:sldMkLst>
      </pc:sldChg>
      <pc:sldChg chg="add modNotesTx">
        <pc:chgData name="Trevor McCord" userId="ad1be179-9200-4610-8eb5-3c720b6ac85e" providerId="ADAL" clId="{A78C918A-7293-43FB-AE8D-1D3F219E4344}" dt="2022-12-28T18:24:13.625" v="2346" actId="20577"/>
        <pc:sldMkLst>
          <pc:docMk/>
          <pc:sldMk cId="1578867959" sldId="852"/>
        </pc:sldMkLst>
      </pc:sldChg>
    </pc:docChg>
  </pc:docChgLst>
  <pc:docChgLst>
    <pc:chgData name="Lindsay Crowe" userId="ddc79177-8859-488a-a35a-9b8a068d2548" providerId="ADAL" clId="{F1318479-8441-439E-9990-45B6BDDCCBCD}"/>
    <pc:docChg chg="undo custSel addSld delSld modSld modSection">
      <pc:chgData name="Lindsay Crowe" userId="ddc79177-8859-488a-a35a-9b8a068d2548" providerId="ADAL" clId="{F1318479-8441-439E-9990-45B6BDDCCBCD}" dt="2022-11-18T21:51:00.952" v="2040"/>
      <pc:docMkLst>
        <pc:docMk/>
      </pc:docMkLst>
      <pc:sldChg chg="modNotesTx">
        <pc:chgData name="Lindsay Crowe" userId="ddc79177-8859-488a-a35a-9b8a068d2548" providerId="ADAL" clId="{F1318479-8441-439E-9990-45B6BDDCCBCD}" dt="2022-09-22T20:06:31.569" v="17"/>
        <pc:sldMkLst>
          <pc:docMk/>
          <pc:sldMk cId="358090454" sldId="257"/>
        </pc:sldMkLst>
      </pc:sldChg>
      <pc:sldChg chg="del modNotesTx">
        <pc:chgData name="Lindsay Crowe" userId="ddc79177-8859-488a-a35a-9b8a068d2548" providerId="ADAL" clId="{F1318479-8441-439E-9990-45B6BDDCCBCD}" dt="2022-10-13T00:38:27.699" v="115" actId="47"/>
        <pc:sldMkLst>
          <pc:docMk/>
          <pc:sldMk cId="2424597366" sldId="259"/>
        </pc:sldMkLst>
      </pc:sldChg>
      <pc:sldChg chg="modNotesTx">
        <pc:chgData name="Lindsay Crowe" userId="ddc79177-8859-488a-a35a-9b8a068d2548" providerId="ADAL" clId="{F1318479-8441-439E-9990-45B6BDDCCBCD}" dt="2022-09-22T19:44:53.372" v="0"/>
        <pc:sldMkLst>
          <pc:docMk/>
          <pc:sldMk cId="151547524" sldId="261"/>
        </pc:sldMkLst>
      </pc:sldChg>
      <pc:sldChg chg="modNotesTx">
        <pc:chgData name="Lindsay Crowe" userId="ddc79177-8859-488a-a35a-9b8a068d2548" providerId="ADAL" clId="{F1318479-8441-439E-9990-45B6BDDCCBCD}" dt="2022-09-22T20:09:23.775" v="18"/>
        <pc:sldMkLst>
          <pc:docMk/>
          <pc:sldMk cId="1347925849" sldId="263"/>
        </pc:sldMkLst>
      </pc:sldChg>
      <pc:sldChg chg="modNotesTx">
        <pc:chgData name="Lindsay Crowe" userId="ddc79177-8859-488a-a35a-9b8a068d2548" providerId="ADAL" clId="{F1318479-8441-439E-9990-45B6BDDCCBCD}" dt="2022-09-22T19:53:37.199" v="1"/>
        <pc:sldMkLst>
          <pc:docMk/>
          <pc:sldMk cId="3423198409" sldId="269"/>
        </pc:sldMkLst>
      </pc:sldChg>
      <pc:sldChg chg="modNotesTx">
        <pc:chgData name="Lindsay Crowe" userId="ddc79177-8859-488a-a35a-9b8a068d2548" providerId="ADAL" clId="{F1318479-8441-439E-9990-45B6BDDCCBCD}" dt="2022-09-22T20:15:29.406" v="21"/>
        <pc:sldMkLst>
          <pc:docMk/>
          <pc:sldMk cId="3527582319" sldId="276"/>
        </pc:sldMkLst>
      </pc:sldChg>
      <pc:sldChg chg="modNotesTx">
        <pc:chgData name="Lindsay Crowe" userId="ddc79177-8859-488a-a35a-9b8a068d2548" providerId="ADAL" clId="{F1318479-8441-439E-9990-45B6BDDCCBCD}" dt="2022-09-22T19:56:57.921" v="7"/>
        <pc:sldMkLst>
          <pc:docMk/>
          <pc:sldMk cId="265647569" sldId="280"/>
        </pc:sldMkLst>
      </pc:sldChg>
      <pc:sldChg chg="modNotesTx">
        <pc:chgData name="Lindsay Crowe" userId="ddc79177-8859-488a-a35a-9b8a068d2548" providerId="ADAL" clId="{F1318479-8441-439E-9990-45B6BDDCCBCD}" dt="2022-09-22T19:56:11.462" v="5"/>
        <pc:sldMkLst>
          <pc:docMk/>
          <pc:sldMk cId="1298380538" sldId="281"/>
        </pc:sldMkLst>
      </pc:sldChg>
      <pc:sldChg chg="modNotesTx">
        <pc:chgData name="Lindsay Crowe" userId="ddc79177-8859-488a-a35a-9b8a068d2548" providerId="ADAL" clId="{F1318479-8441-439E-9990-45B6BDDCCBCD}" dt="2022-09-22T19:57:31.761" v="8"/>
        <pc:sldMkLst>
          <pc:docMk/>
          <pc:sldMk cId="3920675927" sldId="282"/>
        </pc:sldMkLst>
      </pc:sldChg>
      <pc:sldChg chg="modNotesTx">
        <pc:chgData name="Lindsay Crowe" userId="ddc79177-8859-488a-a35a-9b8a068d2548" providerId="ADAL" clId="{F1318479-8441-439E-9990-45B6BDDCCBCD}" dt="2022-09-22T20:14:33.174" v="20"/>
        <pc:sldMkLst>
          <pc:docMk/>
          <pc:sldMk cId="825785358" sldId="286"/>
        </pc:sldMkLst>
      </pc:sldChg>
      <pc:sldChg chg="modNotesTx">
        <pc:chgData name="Lindsay Crowe" userId="ddc79177-8859-488a-a35a-9b8a068d2548" providerId="ADAL" clId="{F1318479-8441-439E-9990-45B6BDDCCBCD}" dt="2022-09-22T19:55:57.539" v="4"/>
        <pc:sldMkLst>
          <pc:docMk/>
          <pc:sldMk cId="3173444051" sldId="287"/>
        </pc:sldMkLst>
      </pc:sldChg>
      <pc:sldChg chg="modNotesTx">
        <pc:chgData name="Lindsay Crowe" userId="ddc79177-8859-488a-a35a-9b8a068d2548" providerId="ADAL" clId="{F1318479-8441-439E-9990-45B6BDDCCBCD}" dt="2022-09-22T19:56:35.823" v="6"/>
        <pc:sldMkLst>
          <pc:docMk/>
          <pc:sldMk cId="1912018464" sldId="289"/>
        </pc:sldMkLst>
      </pc:sldChg>
      <pc:sldChg chg="modNotesTx">
        <pc:chgData name="Lindsay Crowe" userId="ddc79177-8859-488a-a35a-9b8a068d2548" providerId="ADAL" clId="{F1318479-8441-439E-9990-45B6BDDCCBCD}" dt="2022-09-22T19:54:42.631" v="2"/>
        <pc:sldMkLst>
          <pc:docMk/>
          <pc:sldMk cId="2410576127" sldId="292"/>
        </pc:sldMkLst>
      </pc:sldChg>
      <pc:sldChg chg="modNotesTx">
        <pc:chgData name="Lindsay Crowe" userId="ddc79177-8859-488a-a35a-9b8a068d2548" providerId="ADAL" clId="{F1318479-8441-439E-9990-45B6BDDCCBCD}" dt="2022-09-22T19:57:48.101" v="9"/>
        <pc:sldMkLst>
          <pc:docMk/>
          <pc:sldMk cId="762720626" sldId="293"/>
        </pc:sldMkLst>
      </pc:sldChg>
      <pc:sldChg chg="modCm">
        <pc:chgData name="Lindsay Crowe" userId="ddc79177-8859-488a-a35a-9b8a068d2548" providerId="ADAL" clId="{F1318479-8441-439E-9990-45B6BDDCCBCD}" dt="2022-10-20T20:01:13.079" v="306"/>
        <pc:sldMkLst>
          <pc:docMk/>
          <pc:sldMk cId="1968626241" sldId="363"/>
        </pc:sldMkLst>
      </pc:sldChg>
      <pc:sldChg chg="modSp mod">
        <pc:chgData name="Lindsay Crowe" userId="ddc79177-8859-488a-a35a-9b8a068d2548" providerId="ADAL" clId="{F1318479-8441-439E-9990-45B6BDDCCBCD}" dt="2022-11-16T00:33:42.239" v="962" actId="1076"/>
        <pc:sldMkLst>
          <pc:docMk/>
          <pc:sldMk cId="2650727040" sldId="404"/>
        </pc:sldMkLst>
        <pc:graphicFrameChg chg="mod">
          <ac:chgData name="Lindsay Crowe" userId="ddc79177-8859-488a-a35a-9b8a068d2548" providerId="ADAL" clId="{F1318479-8441-439E-9990-45B6BDDCCBCD}" dt="2022-11-16T00:33:42.239" v="962" actId="1076"/>
          <ac:graphicFrameMkLst>
            <pc:docMk/>
            <pc:sldMk cId="2650727040" sldId="404"/>
            <ac:graphicFrameMk id="8" creationId="{8016D241-D765-4FA9-9973-51A403F31883}"/>
          </ac:graphicFrameMkLst>
        </pc:graphicFrameChg>
      </pc:sldChg>
      <pc:sldChg chg="modSp del mod">
        <pc:chgData name="Lindsay Crowe" userId="ddc79177-8859-488a-a35a-9b8a068d2548" providerId="ADAL" clId="{F1318479-8441-439E-9990-45B6BDDCCBCD}" dt="2022-11-18T17:54:10.969" v="2036" actId="47"/>
        <pc:sldMkLst>
          <pc:docMk/>
          <pc:sldMk cId="2258642094" sldId="413"/>
        </pc:sldMkLst>
        <pc:spChg chg="mod">
          <ac:chgData name="Lindsay Crowe" userId="ddc79177-8859-488a-a35a-9b8a068d2548" providerId="ADAL" clId="{F1318479-8441-439E-9990-45B6BDDCCBCD}" dt="2022-11-18T17:28:34.907" v="1976" actId="13926"/>
          <ac:spMkLst>
            <pc:docMk/>
            <pc:sldMk cId="2258642094" sldId="413"/>
            <ac:spMk id="2" creationId="{BA148D76-7ADE-4EB9-AC07-21CAE14BE45C}"/>
          </ac:spMkLst>
        </pc:spChg>
      </pc:sldChg>
      <pc:sldChg chg="modSp mod">
        <pc:chgData name="Lindsay Crowe" userId="ddc79177-8859-488a-a35a-9b8a068d2548" providerId="ADAL" clId="{F1318479-8441-439E-9990-45B6BDDCCBCD}" dt="2022-11-17T20:48:41.074" v="1822" actId="13926"/>
        <pc:sldMkLst>
          <pc:docMk/>
          <pc:sldMk cId="1536690647" sldId="644"/>
        </pc:sldMkLst>
        <pc:spChg chg="mod">
          <ac:chgData name="Lindsay Crowe" userId="ddc79177-8859-488a-a35a-9b8a068d2548" providerId="ADAL" clId="{F1318479-8441-439E-9990-45B6BDDCCBCD}" dt="2022-11-17T20:48:41.074" v="1822" actId="13926"/>
          <ac:spMkLst>
            <pc:docMk/>
            <pc:sldMk cId="1536690647" sldId="644"/>
            <ac:spMk id="6" creationId="{F46C8C8F-53A0-12BF-DE34-60FB17ED9BF4}"/>
          </ac:spMkLst>
        </pc:spChg>
      </pc:sldChg>
      <pc:sldChg chg="mod modShow">
        <pc:chgData name="Lindsay Crowe" userId="ddc79177-8859-488a-a35a-9b8a068d2548" providerId="ADAL" clId="{F1318479-8441-439E-9990-45B6BDDCCBCD}" dt="2022-10-28T20:59:49.607" v="366" actId="729"/>
        <pc:sldMkLst>
          <pc:docMk/>
          <pc:sldMk cId="1625874339" sldId="658"/>
        </pc:sldMkLst>
      </pc:sldChg>
      <pc:sldChg chg="del">
        <pc:chgData name="Lindsay Crowe" userId="ddc79177-8859-488a-a35a-9b8a068d2548" providerId="ADAL" clId="{F1318479-8441-439E-9990-45B6BDDCCBCD}" dt="2022-10-19T17:22:51.555" v="186" actId="47"/>
        <pc:sldMkLst>
          <pc:docMk/>
          <pc:sldMk cId="143255600" sldId="679"/>
        </pc:sldMkLst>
      </pc:sldChg>
      <pc:sldChg chg="modSp mod">
        <pc:chgData name="Lindsay Crowe" userId="ddc79177-8859-488a-a35a-9b8a068d2548" providerId="ADAL" clId="{F1318479-8441-439E-9990-45B6BDDCCBCD}" dt="2022-11-16T00:39:39.076" v="1054" actId="113"/>
        <pc:sldMkLst>
          <pc:docMk/>
          <pc:sldMk cId="1517494478" sldId="685"/>
        </pc:sldMkLst>
        <pc:spChg chg="mod">
          <ac:chgData name="Lindsay Crowe" userId="ddc79177-8859-488a-a35a-9b8a068d2548" providerId="ADAL" clId="{F1318479-8441-439E-9990-45B6BDDCCBCD}" dt="2022-11-16T00:39:39.076" v="1054" actId="113"/>
          <ac:spMkLst>
            <pc:docMk/>
            <pc:sldMk cId="1517494478" sldId="685"/>
            <ac:spMk id="13" creationId="{BB1ECE28-2A17-4AC1-95F4-9CA7E0D3DF2B}"/>
          </ac:spMkLst>
        </pc:spChg>
      </pc:sldChg>
      <pc:sldChg chg="modSp mod">
        <pc:chgData name="Lindsay Crowe" userId="ddc79177-8859-488a-a35a-9b8a068d2548" providerId="ADAL" clId="{F1318479-8441-439E-9990-45B6BDDCCBCD}" dt="2022-10-20T19:43:33.362" v="302" actId="33524"/>
        <pc:sldMkLst>
          <pc:docMk/>
          <pc:sldMk cId="2292507107" sldId="687"/>
        </pc:sldMkLst>
        <pc:spChg chg="mod">
          <ac:chgData name="Lindsay Crowe" userId="ddc79177-8859-488a-a35a-9b8a068d2548" providerId="ADAL" clId="{F1318479-8441-439E-9990-45B6BDDCCBCD}" dt="2022-10-20T19:43:33.362" v="302" actId="33524"/>
          <ac:spMkLst>
            <pc:docMk/>
            <pc:sldMk cId="2292507107" sldId="687"/>
            <ac:spMk id="5" creationId="{F6546239-DF9E-40E3-BC3A-5124B027603C}"/>
          </ac:spMkLst>
        </pc:spChg>
      </pc:sldChg>
      <pc:sldChg chg="modSp mod">
        <pc:chgData name="Lindsay Crowe" userId="ddc79177-8859-488a-a35a-9b8a068d2548" providerId="ADAL" clId="{F1318479-8441-439E-9990-45B6BDDCCBCD}" dt="2022-10-20T19:36:17.340" v="278" actId="20577"/>
        <pc:sldMkLst>
          <pc:docMk/>
          <pc:sldMk cId="2092405711" sldId="702"/>
        </pc:sldMkLst>
        <pc:spChg chg="mod">
          <ac:chgData name="Lindsay Crowe" userId="ddc79177-8859-488a-a35a-9b8a068d2548" providerId="ADAL" clId="{F1318479-8441-439E-9990-45B6BDDCCBCD}" dt="2022-10-20T19:35:14.606" v="276" actId="20577"/>
          <ac:spMkLst>
            <pc:docMk/>
            <pc:sldMk cId="2092405711" sldId="702"/>
            <ac:spMk id="2" creationId="{BC3A90C8-13E2-4058-BF27-5B913E62E0E1}"/>
          </ac:spMkLst>
        </pc:spChg>
        <pc:spChg chg="mod">
          <ac:chgData name="Lindsay Crowe" userId="ddc79177-8859-488a-a35a-9b8a068d2548" providerId="ADAL" clId="{F1318479-8441-439E-9990-45B6BDDCCBCD}" dt="2022-10-20T19:36:17.340" v="278" actId="20577"/>
          <ac:spMkLst>
            <pc:docMk/>
            <pc:sldMk cId="2092405711" sldId="702"/>
            <ac:spMk id="3" creationId="{39C70423-D871-4FD9-A6C9-94D43ED6DED8}"/>
          </ac:spMkLst>
        </pc:spChg>
      </pc:sldChg>
      <pc:sldChg chg="addSp delSp modSp mod addCm delCm">
        <pc:chgData name="Lindsay Crowe" userId="ddc79177-8859-488a-a35a-9b8a068d2548" providerId="ADAL" clId="{F1318479-8441-439E-9990-45B6BDDCCBCD}" dt="2022-11-18T17:38:42.565" v="2034"/>
        <pc:sldMkLst>
          <pc:docMk/>
          <pc:sldMk cId="3492734591" sldId="725"/>
        </pc:sldMkLst>
        <pc:spChg chg="add del mod">
          <ac:chgData name="Lindsay Crowe" userId="ddc79177-8859-488a-a35a-9b8a068d2548" providerId="ADAL" clId="{F1318479-8441-439E-9990-45B6BDDCCBCD}" dt="2022-11-18T17:30:30.082" v="2022"/>
          <ac:spMkLst>
            <pc:docMk/>
            <pc:sldMk cId="3492734591" sldId="725"/>
            <ac:spMk id="3" creationId="{D65B4497-93FC-C580-4813-F926FC79C20F}"/>
          </ac:spMkLst>
        </pc:spChg>
        <pc:spChg chg="add mod">
          <ac:chgData name="Lindsay Crowe" userId="ddc79177-8859-488a-a35a-9b8a068d2548" providerId="ADAL" clId="{F1318479-8441-439E-9990-45B6BDDCCBCD}" dt="2022-11-18T17:30:22.678" v="2017" actId="1076"/>
          <ac:spMkLst>
            <pc:docMk/>
            <pc:sldMk cId="3492734591" sldId="725"/>
            <ac:spMk id="4" creationId="{67BA608F-ABBD-36A2-7403-0AB123D113A9}"/>
          </ac:spMkLst>
        </pc:spChg>
        <pc:spChg chg="add del mod">
          <ac:chgData name="Lindsay Crowe" userId="ddc79177-8859-488a-a35a-9b8a068d2548" providerId="ADAL" clId="{F1318479-8441-439E-9990-45B6BDDCCBCD}" dt="2022-11-18T17:30:34.787" v="2024" actId="20577"/>
          <ac:spMkLst>
            <pc:docMk/>
            <pc:sldMk cId="3492734591" sldId="725"/>
            <ac:spMk id="6" creationId="{6951B701-07A1-4B28-85CC-1DF20AC96D7F}"/>
          </ac:spMkLst>
        </pc:spChg>
        <pc:spChg chg="add mod">
          <ac:chgData name="Lindsay Crowe" userId="ddc79177-8859-488a-a35a-9b8a068d2548" providerId="ADAL" clId="{F1318479-8441-439E-9990-45B6BDDCCBCD}" dt="2022-11-18T17:30:50.047" v="2030" actId="1076"/>
          <ac:spMkLst>
            <pc:docMk/>
            <pc:sldMk cId="3492734591" sldId="725"/>
            <ac:spMk id="7" creationId="{7B684E8F-1F6A-F050-65EE-105E9FC429CB}"/>
          </ac:spMkLst>
        </pc:spChg>
        <pc:spChg chg="mod">
          <ac:chgData name="Lindsay Crowe" userId="ddc79177-8859-488a-a35a-9b8a068d2548" providerId="ADAL" clId="{F1318479-8441-439E-9990-45B6BDDCCBCD}" dt="2022-11-01T16:08:48.646" v="469" actId="13926"/>
          <ac:spMkLst>
            <pc:docMk/>
            <pc:sldMk cId="3492734591" sldId="725"/>
            <ac:spMk id="8" creationId="{0D00FB99-1C24-4A8E-838C-A42FB196144E}"/>
          </ac:spMkLst>
        </pc:spChg>
        <pc:spChg chg="add del mod">
          <ac:chgData name="Lindsay Crowe" userId="ddc79177-8859-488a-a35a-9b8a068d2548" providerId="ADAL" clId="{F1318479-8441-439E-9990-45B6BDDCCBCD}" dt="2022-11-17T20:44:19.139" v="1329" actId="478"/>
          <ac:spMkLst>
            <pc:docMk/>
            <pc:sldMk cId="3492734591" sldId="725"/>
            <ac:spMk id="9" creationId="{190576A1-5F97-0EA3-6ACE-B0CE140FDF6D}"/>
          </ac:spMkLst>
        </pc:spChg>
        <pc:spChg chg="del">
          <ac:chgData name="Lindsay Crowe" userId="ddc79177-8859-488a-a35a-9b8a068d2548" providerId="ADAL" clId="{F1318479-8441-439E-9990-45B6BDDCCBCD}" dt="2022-11-17T20:44:33.405" v="1330" actId="478"/>
          <ac:spMkLst>
            <pc:docMk/>
            <pc:sldMk cId="3492734591" sldId="725"/>
            <ac:spMk id="10" creationId="{39FB2FCE-CA6D-2E86-B94E-5E23EC91DB37}"/>
          </ac:spMkLst>
        </pc:spChg>
        <pc:spChg chg="add del">
          <ac:chgData name="Lindsay Crowe" userId="ddc79177-8859-488a-a35a-9b8a068d2548" providerId="ADAL" clId="{F1318479-8441-439E-9990-45B6BDDCCBCD}" dt="2022-11-17T20:44:17.617" v="1328" actId="478"/>
          <ac:spMkLst>
            <pc:docMk/>
            <pc:sldMk cId="3492734591" sldId="725"/>
            <ac:spMk id="11" creationId="{9BB48C57-FEC5-BE79-9BFA-C8A97D850612}"/>
          </ac:spMkLst>
        </pc:spChg>
        <pc:picChg chg="add del">
          <ac:chgData name="Lindsay Crowe" userId="ddc79177-8859-488a-a35a-9b8a068d2548" providerId="ADAL" clId="{F1318479-8441-439E-9990-45B6BDDCCBCD}" dt="2022-11-17T20:44:15.447" v="1326" actId="478"/>
          <ac:picMkLst>
            <pc:docMk/>
            <pc:sldMk cId="3492734591" sldId="725"/>
            <ac:picMk id="5" creationId="{E87CCCD6-27EA-50A6-666B-79A772531B66}"/>
          </ac:picMkLst>
        </pc:picChg>
        <pc:picChg chg="add del">
          <ac:chgData name="Lindsay Crowe" userId="ddc79177-8859-488a-a35a-9b8a068d2548" providerId="ADAL" clId="{F1318479-8441-439E-9990-45B6BDDCCBCD}" dt="2022-11-17T20:44:15.871" v="1327" actId="478"/>
          <ac:picMkLst>
            <pc:docMk/>
            <pc:sldMk cId="3492734591" sldId="725"/>
            <ac:picMk id="7" creationId="{95154D44-8F0D-1524-A08C-04C2077CB7E4}"/>
          </ac:picMkLst>
        </pc:picChg>
        <pc:picChg chg="mod">
          <ac:chgData name="Lindsay Crowe" userId="ddc79177-8859-488a-a35a-9b8a068d2548" providerId="ADAL" clId="{F1318479-8441-439E-9990-45B6BDDCCBCD}" dt="2022-11-18T17:30:53.367" v="2032" actId="1076"/>
          <ac:picMkLst>
            <pc:docMk/>
            <pc:sldMk cId="3492734591" sldId="725"/>
            <ac:picMk id="2050" creationId="{C049D30C-5095-45CE-8441-C439F85516F0}"/>
          </ac:picMkLst>
        </pc:picChg>
      </pc:sldChg>
      <pc:sldChg chg="mod modShow">
        <pc:chgData name="Lindsay Crowe" userId="ddc79177-8859-488a-a35a-9b8a068d2548" providerId="ADAL" clId="{F1318479-8441-439E-9990-45B6BDDCCBCD}" dt="2022-10-28T20:59:47.357" v="365" actId="729"/>
        <pc:sldMkLst>
          <pc:docMk/>
          <pc:sldMk cId="405384345" sldId="726"/>
        </pc:sldMkLst>
      </pc:sldChg>
      <pc:sldChg chg="addSp modSp mod modAnim addCm delCm modCm modNotesTx">
        <pc:chgData name="Lindsay Crowe" userId="ddc79177-8859-488a-a35a-9b8a068d2548" providerId="ADAL" clId="{F1318479-8441-439E-9990-45B6BDDCCBCD}" dt="2022-11-17T21:07:37.190" v="1935" actId="13926"/>
        <pc:sldMkLst>
          <pc:docMk/>
          <pc:sldMk cId="2971651387" sldId="730"/>
        </pc:sldMkLst>
        <pc:spChg chg="mod">
          <ac:chgData name="Lindsay Crowe" userId="ddc79177-8859-488a-a35a-9b8a068d2548" providerId="ADAL" clId="{F1318479-8441-439E-9990-45B6BDDCCBCD}" dt="2022-10-28T21:00:06.551" v="369" actId="13926"/>
          <ac:spMkLst>
            <pc:docMk/>
            <pc:sldMk cId="2971651387" sldId="730"/>
            <ac:spMk id="2" creationId="{7213778F-D381-4BE6-B947-2A2E912C3923}"/>
          </ac:spMkLst>
        </pc:spChg>
        <pc:spChg chg="mod">
          <ac:chgData name="Lindsay Crowe" userId="ddc79177-8859-488a-a35a-9b8a068d2548" providerId="ADAL" clId="{F1318479-8441-439E-9990-45B6BDDCCBCD}" dt="2022-11-17T21:07:37.190" v="1935" actId="13926"/>
          <ac:spMkLst>
            <pc:docMk/>
            <pc:sldMk cId="2971651387" sldId="730"/>
            <ac:spMk id="3" creationId="{1FB218B2-48E8-4B2D-A30B-2EAFFA763632}"/>
          </ac:spMkLst>
        </pc:spChg>
        <pc:picChg chg="add mod">
          <ac:chgData name="Lindsay Crowe" userId="ddc79177-8859-488a-a35a-9b8a068d2548" providerId="ADAL" clId="{F1318479-8441-439E-9990-45B6BDDCCBCD}" dt="2022-11-16T00:34:44.297" v="969" actId="1076"/>
          <ac:picMkLst>
            <pc:docMk/>
            <pc:sldMk cId="2971651387" sldId="730"/>
            <ac:picMk id="4" creationId="{8904AF8B-4EDE-E9E2-A3D6-75F6D8427026}"/>
          </ac:picMkLst>
        </pc:picChg>
      </pc:sldChg>
      <pc:sldChg chg="mod modShow">
        <pc:chgData name="Lindsay Crowe" userId="ddc79177-8859-488a-a35a-9b8a068d2548" providerId="ADAL" clId="{F1318479-8441-439E-9990-45B6BDDCCBCD}" dt="2022-10-28T20:59:57.967" v="367" actId="729"/>
        <pc:sldMkLst>
          <pc:docMk/>
          <pc:sldMk cId="647078539" sldId="731"/>
        </pc:sldMkLst>
      </pc:sldChg>
      <pc:sldChg chg="mod modShow">
        <pc:chgData name="Lindsay Crowe" userId="ddc79177-8859-488a-a35a-9b8a068d2548" providerId="ADAL" clId="{F1318479-8441-439E-9990-45B6BDDCCBCD}" dt="2022-10-28T20:59:57.967" v="367" actId="729"/>
        <pc:sldMkLst>
          <pc:docMk/>
          <pc:sldMk cId="4167284741" sldId="734"/>
        </pc:sldMkLst>
      </pc:sldChg>
      <pc:sldChg chg="delSp modSp del mod">
        <pc:chgData name="Lindsay Crowe" userId="ddc79177-8859-488a-a35a-9b8a068d2548" providerId="ADAL" clId="{F1318479-8441-439E-9990-45B6BDDCCBCD}" dt="2022-10-28T20:59:40.430" v="364" actId="47"/>
        <pc:sldMkLst>
          <pc:docMk/>
          <pc:sldMk cId="2003198852" sldId="736"/>
        </pc:sldMkLst>
        <pc:spChg chg="mod">
          <ac:chgData name="Lindsay Crowe" userId="ddc79177-8859-488a-a35a-9b8a068d2548" providerId="ADAL" clId="{F1318479-8441-439E-9990-45B6BDDCCBCD}" dt="2022-10-28T20:58:01.622" v="362" actId="1076"/>
          <ac:spMkLst>
            <pc:docMk/>
            <pc:sldMk cId="2003198852" sldId="736"/>
            <ac:spMk id="5" creationId="{B0AB657F-66FE-43AE-8144-6DFF123EEAA8}"/>
          </ac:spMkLst>
        </pc:spChg>
        <pc:spChg chg="mod">
          <ac:chgData name="Lindsay Crowe" userId="ddc79177-8859-488a-a35a-9b8a068d2548" providerId="ADAL" clId="{F1318479-8441-439E-9990-45B6BDDCCBCD}" dt="2022-10-28T20:57:24.910" v="332" actId="20577"/>
          <ac:spMkLst>
            <pc:docMk/>
            <pc:sldMk cId="2003198852" sldId="736"/>
            <ac:spMk id="8" creationId="{0D00FB99-1C24-4A8E-838C-A42FB196144E}"/>
          </ac:spMkLst>
        </pc:spChg>
        <pc:picChg chg="mod">
          <ac:chgData name="Lindsay Crowe" userId="ddc79177-8859-488a-a35a-9b8a068d2548" providerId="ADAL" clId="{F1318479-8441-439E-9990-45B6BDDCCBCD}" dt="2022-10-28T20:57:58.614" v="361" actId="1076"/>
          <ac:picMkLst>
            <pc:docMk/>
            <pc:sldMk cId="2003198852" sldId="736"/>
            <ac:picMk id="6" creationId="{B9F816A7-88CD-45FF-B110-2D0707B7720C}"/>
          </ac:picMkLst>
        </pc:picChg>
        <pc:picChg chg="del">
          <ac:chgData name="Lindsay Crowe" userId="ddc79177-8859-488a-a35a-9b8a068d2548" providerId="ADAL" clId="{F1318479-8441-439E-9990-45B6BDDCCBCD}" dt="2022-10-28T20:57:48.843" v="356" actId="478"/>
          <ac:picMkLst>
            <pc:docMk/>
            <pc:sldMk cId="2003198852" sldId="736"/>
            <ac:picMk id="3074" creationId="{8ECB44F2-CA7A-4628-B3DB-690756FA61EF}"/>
          </ac:picMkLst>
        </pc:picChg>
      </pc:sldChg>
      <pc:sldChg chg="addCm">
        <pc:chgData name="Lindsay Crowe" userId="ddc79177-8859-488a-a35a-9b8a068d2548" providerId="ADAL" clId="{F1318479-8441-439E-9990-45B6BDDCCBCD}" dt="2022-10-20T19:17:43.789" v="259"/>
        <pc:sldMkLst>
          <pc:docMk/>
          <pc:sldMk cId="3219590885" sldId="748"/>
        </pc:sldMkLst>
      </pc:sldChg>
      <pc:sldChg chg="addSp delSp modSp mod addCm delCm">
        <pc:chgData name="Lindsay Crowe" userId="ddc79177-8859-488a-a35a-9b8a068d2548" providerId="ADAL" clId="{F1318479-8441-439E-9990-45B6BDDCCBCD}" dt="2022-11-18T20:40:13.801" v="2037"/>
        <pc:sldMkLst>
          <pc:docMk/>
          <pc:sldMk cId="3585212230" sldId="749"/>
        </pc:sldMkLst>
        <pc:spChg chg="mod">
          <ac:chgData name="Lindsay Crowe" userId="ddc79177-8859-488a-a35a-9b8a068d2548" providerId="ADAL" clId="{F1318479-8441-439E-9990-45B6BDDCCBCD}" dt="2022-10-28T21:12:06.450" v="421" actId="20577"/>
          <ac:spMkLst>
            <pc:docMk/>
            <pc:sldMk cId="3585212230" sldId="749"/>
            <ac:spMk id="2" creationId="{BABE9F20-3A01-4DE1-80D5-D6A717275CE7}"/>
          </ac:spMkLst>
        </pc:spChg>
        <pc:spChg chg="add mod">
          <ac:chgData name="Lindsay Crowe" userId="ddc79177-8859-488a-a35a-9b8a068d2548" providerId="ADAL" clId="{F1318479-8441-439E-9990-45B6BDDCCBCD}" dt="2022-11-17T20:50:03.731" v="1914" actId="33524"/>
          <ac:spMkLst>
            <pc:docMk/>
            <pc:sldMk cId="3585212230" sldId="749"/>
            <ac:spMk id="4" creationId="{AC94F416-E4FF-3FCE-FB41-1D9A9F9E2FC1}"/>
          </ac:spMkLst>
        </pc:spChg>
        <pc:spChg chg="del mod">
          <ac:chgData name="Lindsay Crowe" userId="ddc79177-8859-488a-a35a-9b8a068d2548" providerId="ADAL" clId="{F1318479-8441-439E-9990-45B6BDDCCBCD}" dt="2022-10-28T21:12:28.713" v="424" actId="478"/>
          <ac:spMkLst>
            <pc:docMk/>
            <pc:sldMk cId="3585212230" sldId="749"/>
            <ac:spMk id="7" creationId="{389CAF50-8F0A-41D9-991E-D38CE59C89F2}"/>
          </ac:spMkLst>
        </pc:spChg>
        <pc:graphicFrameChg chg="add del mod">
          <ac:chgData name="Lindsay Crowe" userId="ddc79177-8859-488a-a35a-9b8a068d2548" providerId="ADAL" clId="{F1318479-8441-439E-9990-45B6BDDCCBCD}" dt="2022-11-01T16:19:53.888" v="484" actId="1076"/>
          <ac:graphicFrameMkLst>
            <pc:docMk/>
            <pc:sldMk cId="3585212230" sldId="749"/>
            <ac:graphicFrameMk id="3" creationId="{10A17D0C-298E-4D24-8CD2-0FC46418E68B}"/>
          </ac:graphicFrameMkLst>
        </pc:graphicFrameChg>
        <pc:picChg chg="mod modCrop">
          <ac:chgData name="Lindsay Crowe" userId="ddc79177-8859-488a-a35a-9b8a068d2548" providerId="ADAL" clId="{F1318479-8441-439E-9990-45B6BDDCCBCD}" dt="2022-11-17T20:50:09.418" v="1915" actId="1076"/>
          <ac:picMkLst>
            <pc:docMk/>
            <pc:sldMk cId="3585212230" sldId="749"/>
            <ac:picMk id="6" creationId="{B3270EBE-FDA0-43AA-B8AE-4CC4113955AA}"/>
          </ac:picMkLst>
        </pc:picChg>
      </pc:sldChg>
      <pc:sldChg chg="modSp mod addCm delCm modCm">
        <pc:chgData name="Lindsay Crowe" userId="ddc79177-8859-488a-a35a-9b8a068d2548" providerId="ADAL" clId="{F1318479-8441-439E-9990-45B6BDDCCBCD}" dt="2022-11-17T21:06:25.409" v="1931" actId="13926"/>
        <pc:sldMkLst>
          <pc:docMk/>
          <pc:sldMk cId="2022602352" sldId="758"/>
        </pc:sldMkLst>
        <pc:spChg chg="mod">
          <ac:chgData name="Lindsay Crowe" userId="ddc79177-8859-488a-a35a-9b8a068d2548" providerId="ADAL" clId="{F1318479-8441-439E-9990-45B6BDDCCBCD}" dt="2022-11-16T00:15:18.264" v="684" actId="20577"/>
          <ac:spMkLst>
            <pc:docMk/>
            <pc:sldMk cId="2022602352" sldId="758"/>
            <ac:spMk id="3" creationId="{965FFAF6-86A5-568C-C30B-362D6C9D79E8}"/>
          </ac:spMkLst>
        </pc:spChg>
        <pc:graphicFrameChg chg="mod modGraphic">
          <ac:chgData name="Lindsay Crowe" userId="ddc79177-8859-488a-a35a-9b8a068d2548" providerId="ADAL" clId="{F1318479-8441-439E-9990-45B6BDDCCBCD}" dt="2022-11-17T21:06:25.409" v="1931" actId="13926"/>
          <ac:graphicFrameMkLst>
            <pc:docMk/>
            <pc:sldMk cId="2022602352" sldId="758"/>
            <ac:graphicFrameMk id="9" creationId="{CE7ECC19-20B5-4D6F-873F-2B23A08F42CA}"/>
          </ac:graphicFrameMkLst>
        </pc:graphicFrameChg>
      </pc:sldChg>
      <pc:sldChg chg="addSp delSp modSp mod addCm modCm">
        <pc:chgData name="Lindsay Crowe" userId="ddc79177-8859-488a-a35a-9b8a068d2548" providerId="ADAL" clId="{F1318479-8441-439E-9990-45B6BDDCCBCD}" dt="2022-11-18T16:48:05.238" v="1936"/>
        <pc:sldMkLst>
          <pc:docMk/>
          <pc:sldMk cId="4042776176" sldId="759"/>
        </pc:sldMkLst>
        <pc:spChg chg="add mod">
          <ac:chgData name="Lindsay Crowe" userId="ddc79177-8859-488a-a35a-9b8a068d2548" providerId="ADAL" clId="{F1318479-8441-439E-9990-45B6BDDCCBCD}" dt="2022-11-16T00:18:33.416" v="763" actId="1076"/>
          <ac:spMkLst>
            <pc:docMk/>
            <pc:sldMk cId="4042776176" sldId="759"/>
            <ac:spMk id="3" creationId="{D9FF29F2-8093-88AE-02D4-94AF52626E99}"/>
          </ac:spMkLst>
        </pc:spChg>
        <pc:spChg chg="del mod">
          <ac:chgData name="Lindsay Crowe" userId="ddc79177-8859-488a-a35a-9b8a068d2548" providerId="ADAL" clId="{F1318479-8441-439E-9990-45B6BDDCCBCD}" dt="2022-11-16T00:18:29.844" v="761" actId="478"/>
          <ac:spMkLst>
            <pc:docMk/>
            <pc:sldMk cId="4042776176" sldId="759"/>
            <ac:spMk id="5" creationId="{2EB5A728-9E8C-FE0E-927E-013F8AB45BDD}"/>
          </ac:spMkLst>
        </pc:spChg>
        <pc:graphicFrameChg chg="mod modGraphic">
          <ac:chgData name="Lindsay Crowe" userId="ddc79177-8859-488a-a35a-9b8a068d2548" providerId="ADAL" clId="{F1318479-8441-439E-9990-45B6BDDCCBCD}" dt="2022-11-16T00:29:51.777" v="802" actId="20577"/>
          <ac:graphicFrameMkLst>
            <pc:docMk/>
            <pc:sldMk cId="4042776176" sldId="759"/>
            <ac:graphicFrameMk id="2" creationId="{F33CC7B7-CD2B-4F85-963F-0DEA0FAC4DF9}"/>
          </ac:graphicFrameMkLst>
        </pc:graphicFrameChg>
      </pc:sldChg>
      <pc:sldChg chg="modSp mod addCm delCm">
        <pc:chgData name="Lindsay Crowe" userId="ddc79177-8859-488a-a35a-9b8a068d2548" providerId="ADAL" clId="{F1318479-8441-439E-9990-45B6BDDCCBCD}" dt="2022-11-18T21:51:00.952" v="2040"/>
        <pc:sldMkLst>
          <pc:docMk/>
          <pc:sldMk cId="3884099114" sldId="760"/>
        </pc:sldMkLst>
        <pc:graphicFrameChg chg="mod modGraphic">
          <ac:chgData name="Lindsay Crowe" userId="ddc79177-8859-488a-a35a-9b8a068d2548" providerId="ADAL" clId="{F1318479-8441-439E-9990-45B6BDDCCBCD}" dt="2022-11-18T21:50:57.813" v="2039" actId="13926"/>
          <ac:graphicFrameMkLst>
            <pc:docMk/>
            <pc:sldMk cId="3884099114" sldId="760"/>
            <ac:graphicFrameMk id="2" creationId="{220D07BE-F85B-4C9B-BB97-776A364ECAB3}"/>
          </ac:graphicFrameMkLst>
        </pc:graphicFrameChg>
      </pc:sldChg>
      <pc:sldChg chg="modSp mod">
        <pc:chgData name="Lindsay Crowe" userId="ddc79177-8859-488a-a35a-9b8a068d2548" providerId="ADAL" clId="{F1318479-8441-439E-9990-45B6BDDCCBCD}" dt="2022-10-13T00:34:04.195" v="113" actId="114"/>
        <pc:sldMkLst>
          <pc:docMk/>
          <pc:sldMk cId="440469312" sldId="764"/>
        </pc:sldMkLst>
        <pc:spChg chg="mod">
          <ac:chgData name="Lindsay Crowe" userId="ddc79177-8859-488a-a35a-9b8a068d2548" providerId="ADAL" clId="{F1318479-8441-439E-9990-45B6BDDCCBCD}" dt="2022-10-13T00:34:04.195" v="113" actId="114"/>
          <ac:spMkLst>
            <pc:docMk/>
            <pc:sldMk cId="440469312" sldId="764"/>
            <ac:spMk id="6" creationId="{579ED0E0-E2F6-46C3-9F6B-29184A8A5229}"/>
          </ac:spMkLst>
        </pc:spChg>
      </pc:sldChg>
      <pc:sldChg chg="modSp mod">
        <pc:chgData name="Lindsay Crowe" userId="ddc79177-8859-488a-a35a-9b8a068d2548" providerId="ADAL" clId="{F1318479-8441-439E-9990-45B6BDDCCBCD}" dt="2022-10-13T00:33:42.168" v="60" actId="20577"/>
        <pc:sldMkLst>
          <pc:docMk/>
          <pc:sldMk cId="2907137180" sldId="765"/>
        </pc:sldMkLst>
        <pc:spChg chg="mod">
          <ac:chgData name="Lindsay Crowe" userId="ddc79177-8859-488a-a35a-9b8a068d2548" providerId="ADAL" clId="{F1318479-8441-439E-9990-45B6BDDCCBCD}" dt="2022-10-13T00:33:42.168" v="60" actId="20577"/>
          <ac:spMkLst>
            <pc:docMk/>
            <pc:sldMk cId="2907137180" sldId="765"/>
            <ac:spMk id="6" creationId="{E6721CBC-81C7-4328-B014-9882E1D6F3EB}"/>
          </ac:spMkLst>
        </pc:spChg>
      </pc:sldChg>
      <pc:sldChg chg="modSp mod">
        <pc:chgData name="Lindsay Crowe" userId="ddc79177-8859-488a-a35a-9b8a068d2548" providerId="ADAL" clId="{F1318479-8441-439E-9990-45B6BDDCCBCD}" dt="2022-10-13T00:33:50.379" v="78" actId="20577"/>
        <pc:sldMkLst>
          <pc:docMk/>
          <pc:sldMk cId="402751" sldId="766"/>
        </pc:sldMkLst>
        <pc:spChg chg="mod">
          <ac:chgData name="Lindsay Crowe" userId="ddc79177-8859-488a-a35a-9b8a068d2548" providerId="ADAL" clId="{F1318479-8441-439E-9990-45B6BDDCCBCD}" dt="2022-10-13T00:33:50.379" v="78" actId="20577"/>
          <ac:spMkLst>
            <pc:docMk/>
            <pc:sldMk cId="402751" sldId="766"/>
            <ac:spMk id="16" creationId="{CE9948E1-A995-45C6-9A17-5CFAC03394CA}"/>
          </ac:spMkLst>
        </pc:spChg>
      </pc:sldChg>
      <pc:sldChg chg="modSp del mod">
        <pc:chgData name="Lindsay Crowe" userId="ddc79177-8859-488a-a35a-9b8a068d2548" providerId="ADAL" clId="{F1318479-8441-439E-9990-45B6BDDCCBCD}" dt="2022-11-18T17:54:10.969" v="2036" actId="47"/>
        <pc:sldMkLst>
          <pc:docMk/>
          <pc:sldMk cId="2214210931" sldId="775"/>
        </pc:sldMkLst>
        <pc:spChg chg="mod">
          <ac:chgData name="Lindsay Crowe" userId="ddc79177-8859-488a-a35a-9b8a068d2548" providerId="ADAL" clId="{F1318479-8441-439E-9990-45B6BDDCCBCD}" dt="2022-11-18T17:28:41.068" v="1979" actId="13926"/>
          <ac:spMkLst>
            <pc:docMk/>
            <pc:sldMk cId="2214210931" sldId="775"/>
            <ac:spMk id="13" creationId="{0692DC92-0A5B-A092-0D69-528EFAF2C998}"/>
          </ac:spMkLst>
        </pc:spChg>
        <pc:picChg chg="mod">
          <ac:chgData name="Lindsay Crowe" userId="ddc79177-8859-488a-a35a-9b8a068d2548" providerId="ADAL" clId="{F1318479-8441-439E-9990-45B6BDDCCBCD}" dt="2022-11-18T17:28:38.219" v="1978" actId="1076"/>
          <ac:picMkLst>
            <pc:docMk/>
            <pc:sldMk cId="2214210931" sldId="775"/>
            <ac:picMk id="6" creationId="{E2039507-C94C-4538-B80B-6AB1E6F9F28F}"/>
          </ac:picMkLst>
        </pc:picChg>
      </pc:sldChg>
      <pc:sldChg chg="addSp modSp mod addCm">
        <pc:chgData name="Lindsay Crowe" userId="ddc79177-8859-488a-a35a-9b8a068d2548" providerId="ADAL" clId="{F1318479-8441-439E-9990-45B6BDDCCBCD}" dt="2022-11-17T21:00:37.418" v="1918" actId="1076"/>
        <pc:sldMkLst>
          <pc:docMk/>
          <pc:sldMk cId="3789240441" sldId="778"/>
        </pc:sldMkLst>
        <pc:spChg chg="mod">
          <ac:chgData name="Lindsay Crowe" userId="ddc79177-8859-488a-a35a-9b8a068d2548" providerId="ADAL" clId="{F1318479-8441-439E-9990-45B6BDDCCBCD}" dt="2022-10-28T21:21:55.175" v="467" actId="13926"/>
          <ac:spMkLst>
            <pc:docMk/>
            <pc:sldMk cId="3789240441" sldId="778"/>
            <ac:spMk id="2" creationId="{BD04C41F-4388-4C15-BFFC-B6105FF6BDD0}"/>
          </ac:spMkLst>
        </pc:spChg>
        <pc:picChg chg="add mod">
          <ac:chgData name="Lindsay Crowe" userId="ddc79177-8859-488a-a35a-9b8a068d2548" providerId="ADAL" clId="{F1318479-8441-439E-9990-45B6BDDCCBCD}" dt="2022-11-17T21:00:37.418" v="1918" actId="1076"/>
          <ac:picMkLst>
            <pc:docMk/>
            <pc:sldMk cId="3789240441" sldId="778"/>
            <ac:picMk id="6" creationId="{5C006988-94F4-2B7C-3FF8-1B459B8F0D4E}"/>
          </ac:picMkLst>
        </pc:picChg>
      </pc:sldChg>
      <pc:sldChg chg="del">
        <pc:chgData name="Lindsay Crowe" userId="ddc79177-8859-488a-a35a-9b8a068d2548" providerId="ADAL" clId="{F1318479-8441-439E-9990-45B6BDDCCBCD}" dt="2022-11-18T20:43:21.059" v="2038" actId="47"/>
        <pc:sldMkLst>
          <pc:docMk/>
          <pc:sldMk cId="528272106" sldId="787"/>
        </pc:sldMkLst>
      </pc:sldChg>
      <pc:sldChg chg="modNotesTx">
        <pc:chgData name="Lindsay Crowe" userId="ddc79177-8859-488a-a35a-9b8a068d2548" providerId="ADAL" clId="{F1318479-8441-439E-9990-45B6BDDCCBCD}" dt="2022-09-22T20:01:45.818" v="15" actId="20577"/>
        <pc:sldMkLst>
          <pc:docMk/>
          <pc:sldMk cId="2497698512" sldId="790"/>
        </pc:sldMkLst>
      </pc:sldChg>
      <pc:sldChg chg="addSp delSp modSp mod addCm delCm">
        <pc:chgData name="Lindsay Crowe" userId="ddc79177-8859-488a-a35a-9b8a068d2548" providerId="ADAL" clId="{F1318479-8441-439E-9990-45B6BDDCCBCD}" dt="2022-11-17T21:07:18.427" v="1933"/>
        <pc:sldMkLst>
          <pc:docMk/>
          <pc:sldMk cId="2055359644" sldId="795"/>
        </pc:sldMkLst>
        <pc:spChg chg="add mod">
          <ac:chgData name="Lindsay Crowe" userId="ddc79177-8859-488a-a35a-9b8a068d2548" providerId="ADAL" clId="{F1318479-8441-439E-9990-45B6BDDCCBCD}" dt="2022-11-16T00:16:27.152" v="724"/>
          <ac:spMkLst>
            <pc:docMk/>
            <pc:sldMk cId="2055359644" sldId="795"/>
            <ac:spMk id="3" creationId="{3C58271D-AB8A-7045-21DE-651DD90EC82E}"/>
          </ac:spMkLst>
        </pc:spChg>
        <pc:spChg chg="del">
          <ac:chgData name="Lindsay Crowe" userId="ddc79177-8859-488a-a35a-9b8a068d2548" providerId="ADAL" clId="{F1318479-8441-439E-9990-45B6BDDCCBCD}" dt="2022-11-16T00:16:26.770" v="723" actId="478"/>
          <ac:spMkLst>
            <pc:docMk/>
            <pc:sldMk cId="2055359644" sldId="795"/>
            <ac:spMk id="5" creationId="{B8AD9065-E91B-7CDC-CB9D-669228D4DADC}"/>
          </ac:spMkLst>
        </pc:spChg>
        <pc:graphicFrameChg chg="mod modGraphic">
          <ac:chgData name="Lindsay Crowe" userId="ddc79177-8859-488a-a35a-9b8a068d2548" providerId="ADAL" clId="{F1318479-8441-439E-9990-45B6BDDCCBCD}" dt="2022-11-17T21:06:37.653" v="1932" actId="13926"/>
          <ac:graphicFrameMkLst>
            <pc:docMk/>
            <pc:sldMk cId="2055359644" sldId="795"/>
            <ac:graphicFrameMk id="6" creationId="{E1F6C3F0-7301-480F-A1F0-9AF641D68762}"/>
          </ac:graphicFrameMkLst>
        </pc:graphicFrameChg>
      </pc:sldChg>
      <pc:sldChg chg="modSp mod">
        <pc:chgData name="Lindsay Crowe" userId="ddc79177-8859-488a-a35a-9b8a068d2548" providerId="ADAL" clId="{F1318479-8441-439E-9990-45B6BDDCCBCD}" dt="2022-11-18T17:41:05.734" v="2035" actId="13926"/>
        <pc:sldMkLst>
          <pc:docMk/>
          <pc:sldMk cId="4007046830" sldId="808"/>
        </pc:sldMkLst>
        <pc:spChg chg="mod">
          <ac:chgData name="Lindsay Crowe" userId="ddc79177-8859-488a-a35a-9b8a068d2548" providerId="ADAL" clId="{F1318479-8441-439E-9990-45B6BDDCCBCD}" dt="2022-11-18T17:41:05.734" v="2035" actId="13926"/>
          <ac:spMkLst>
            <pc:docMk/>
            <pc:sldMk cId="4007046830" sldId="808"/>
            <ac:spMk id="2" creationId="{E473BEAB-8E38-4B3E-9686-429746E09081}"/>
          </ac:spMkLst>
        </pc:spChg>
        <pc:spChg chg="mod">
          <ac:chgData name="Lindsay Crowe" userId="ddc79177-8859-488a-a35a-9b8a068d2548" providerId="ADAL" clId="{F1318479-8441-439E-9990-45B6BDDCCBCD}" dt="2022-11-18T17:22:56.359" v="1975" actId="20577"/>
          <ac:spMkLst>
            <pc:docMk/>
            <pc:sldMk cId="4007046830" sldId="808"/>
            <ac:spMk id="3" creationId="{4E0E4803-66B3-4513-9534-33DC08CD508A}"/>
          </ac:spMkLst>
        </pc:spChg>
      </pc:sldChg>
      <pc:sldChg chg="modNotesTx">
        <pc:chgData name="Lindsay Crowe" userId="ddc79177-8859-488a-a35a-9b8a068d2548" providerId="ADAL" clId="{F1318479-8441-439E-9990-45B6BDDCCBCD}" dt="2022-09-22T20:12:31.037" v="19"/>
        <pc:sldMkLst>
          <pc:docMk/>
          <pc:sldMk cId="254036972" sldId="827"/>
        </pc:sldMkLst>
      </pc:sldChg>
      <pc:sldChg chg="modSp mod">
        <pc:chgData name="Lindsay Crowe" userId="ddc79177-8859-488a-a35a-9b8a068d2548" providerId="ADAL" clId="{F1318479-8441-439E-9990-45B6BDDCCBCD}" dt="2022-10-20T20:04:25.746" v="314" actId="20577"/>
        <pc:sldMkLst>
          <pc:docMk/>
          <pc:sldMk cId="239905274" sldId="828"/>
        </pc:sldMkLst>
        <pc:spChg chg="mod">
          <ac:chgData name="Lindsay Crowe" userId="ddc79177-8859-488a-a35a-9b8a068d2548" providerId="ADAL" clId="{F1318479-8441-439E-9990-45B6BDDCCBCD}" dt="2022-10-20T20:04:25.746" v="314" actId="20577"/>
          <ac:spMkLst>
            <pc:docMk/>
            <pc:sldMk cId="239905274" sldId="828"/>
            <ac:spMk id="3" creationId="{00000000-0000-0000-0000-000000000000}"/>
          </ac:spMkLst>
        </pc:spChg>
      </pc:sldChg>
      <pc:sldChg chg="modSp mod">
        <pc:chgData name="Lindsay Crowe" userId="ddc79177-8859-488a-a35a-9b8a068d2548" providerId="ADAL" clId="{F1318479-8441-439E-9990-45B6BDDCCBCD}" dt="2022-09-28T19:34:12.389" v="42" actId="20577"/>
        <pc:sldMkLst>
          <pc:docMk/>
          <pc:sldMk cId="1183941658" sldId="829"/>
        </pc:sldMkLst>
        <pc:spChg chg="mod">
          <ac:chgData name="Lindsay Crowe" userId="ddc79177-8859-488a-a35a-9b8a068d2548" providerId="ADAL" clId="{F1318479-8441-439E-9990-45B6BDDCCBCD}" dt="2022-09-28T19:34:12.389" v="42" actId="20577"/>
          <ac:spMkLst>
            <pc:docMk/>
            <pc:sldMk cId="1183941658" sldId="829"/>
            <ac:spMk id="3" creationId="{6C15EF88-CFEB-40E9-9C91-AFD39F89471E}"/>
          </ac:spMkLst>
        </pc:spChg>
      </pc:sldChg>
      <pc:sldChg chg="modNotesTx">
        <pc:chgData name="Lindsay Crowe" userId="ddc79177-8859-488a-a35a-9b8a068d2548" providerId="ADAL" clId="{F1318479-8441-439E-9990-45B6BDDCCBCD}" dt="2022-09-22T20:02:34.715" v="16"/>
        <pc:sldMkLst>
          <pc:docMk/>
          <pc:sldMk cId="733193799" sldId="830"/>
        </pc:sldMkLst>
      </pc:sldChg>
      <pc:sldChg chg="delSp modSp mod addCm modCm">
        <pc:chgData name="Lindsay Crowe" userId="ddc79177-8859-488a-a35a-9b8a068d2548" providerId="ADAL" clId="{F1318479-8441-439E-9990-45B6BDDCCBCD}" dt="2022-11-16T00:42:31.701" v="1059" actId="13926"/>
        <pc:sldMkLst>
          <pc:docMk/>
          <pc:sldMk cId="3647026332" sldId="832"/>
        </pc:sldMkLst>
        <pc:spChg chg="mod">
          <ac:chgData name="Lindsay Crowe" userId="ddc79177-8859-488a-a35a-9b8a068d2548" providerId="ADAL" clId="{F1318479-8441-439E-9990-45B6BDDCCBCD}" dt="2022-11-16T00:42:31.701" v="1059" actId="13926"/>
          <ac:spMkLst>
            <pc:docMk/>
            <pc:sldMk cId="3647026332" sldId="832"/>
            <ac:spMk id="2" creationId="{DF3550F6-5072-4378-A968-3769D1A273C3}"/>
          </ac:spMkLst>
        </pc:spChg>
        <pc:spChg chg="mod">
          <ac:chgData name="Lindsay Crowe" userId="ddc79177-8859-488a-a35a-9b8a068d2548" providerId="ADAL" clId="{F1318479-8441-439E-9990-45B6BDDCCBCD}" dt="2022-11-16T00:42:28.493" v="1058" actId="13926"/>
          <ac:spMkLst>
            <pc:docMk/>
            <pc:sldMk cId="3647026332" sldId="832"/>
            <ac:spMk id="3" creationId="{BBAF209A-D743-4201-B5C8-3AE889780D07}"/>
          </ac:spMkLst>
        </pc:spChg>
        <pc:picChg chg="del">
          <ac:chgData name="Lindsay Crowe" userId="ddc79177-8859-488a-a35a-9b8a068d2548" providerId="ADAL" clId="{F1318479-8441-439E-9990-45B6BDDCCBCD}" dt="2022-10-20T19:50:18.753" v="304" actId="478"/>
          <ac:picMkLst>
            <pc:docMk/>
            <pc:sldMk cId="3647026332" sldId="832"/>
            <ac:picMk id="39" creationId="{F8456451-889A-49C1-8B0B-FF7707077BB5}"/>
          </ac:picMkLst>
        </pc:picChg>
      </pc:sldChg>
      <pc:sldChg chg="modSp mod">
        <pc:chgData name="Lindsay Crowe" userId="ddc79177-8859-488a-a35a-9b8a068d2548" providerId="ADAL" clId="{F1318479-8441-439E-9990-45B6BDDCCBCD}" dt="2022-10-20T19:32:39.318" v="275" actId="20577"/>
        <pc:sldMkLst>
          <pc:docMk/>
          <pc:sldMk cId="1370220301" sldId="834"/>
        </pc:sldMkLst>
        <pc:spChg chg="mod">
          <ac:chgData name="Lindsay Crowe" userId="ddc79177-8859-488a-a35a-9b8a068d2548" providerId="ADAL" clId="{F1318479-8441-439E-9990-45B6BDDCCBCD}" dt="2022-10-20T19:32:39.318" v="275" actId="20577"/>
          <ac:spMkLst>
            <pc:docMk/>
            <pc:sldMk cId="1370220301" sldId="834"/>
            <ac:spMk id="4" creationId="{E6231DF6-80B2-46C2-8237-1D3A2BCE8955}"/>
          </ac:spMkLst>
        </pc:spChg>
      </pc:sldChg>
      <pc:sldChg chg="add">
        <pc:chgData name="Lindsay Crowe" userId="ddc79177-8859-488a-a35a-9b8a068d2548" providerId="ADAL" clId="{F1318479-8441-439E-9990-45B6BDDCCBCD}" dt="2022-10-20T19:24:52.042" v="273"/>
        <pc:sldMkLst>
          <pc:docMk/>
          <pc:sldMk cId="3641521219" sldId="846"/>
        </pc:sldMkLst>
      </pc:sldChg>
      <pc:sldChg chg="modSp add del mod">
        <pc:chgData name="Lindsay Crowe" userId="ddc79177-8859-488a-a35a-9b8a068d2548" providerId="ADAL" clId="{F1318479-8441-439E-9990-45B6BDDCCBCD}" dt="2022-10-20T19:24:54.177" v="274" actId="47"/>
        <pc:sldMkLst>
          <pc:docMk/>
          <pc:sldMk cId="1595309462" sldId="850"/>
        </pc:sldMkLst>
        <pc:spChg chg="mod">
          <ac:chgData name="Lindsay Crowe" userId="ddc79177-8859-488a-a35a-9b8a068d2548" providerId="ADAL" clId="{F1318479-8441-439E-9990-45B6BDDCCBCD}" dt="2022-10-20T19:24:12.576" v="272" actId="20577"/>
          <ac:spMkLst>
            <pc:docMk/>
            <pc:sldMk cId="1595309462" sldId="850"/>
            <ac:spMk id="8" creationId="{562CDB5A-4E38-CBC2-60C4-0A88B4B36A08}"/>
          </ac:spMkLst>
        </pc:spChg>
      </pc:sldChg>
      <pc:sldChg chg="add">
        <pc:chgData name="Lindsay Crowe" userId="ddc79177-8859-488a-a35a-9b8a068d2548" providerId="ADAL" clId="{F1318479-8441-439E-9990-45B6BDDCCBCD}" dt="2022-10-19T17:22:46.193" v="185"/>
        <pc:sldMkLst>
          <pc:docMk/>
          <pc:sldMk cId="3231024417" sldId="851"/>
        </pc:sldMkLst>
      </pc:sldChg>
      <pc:sldChg chg="modSp add mod">
        <pc:chgData name="Lindsay Crowe" userId="ddc79177-8859-488a-a35a-9b8a068d2548" providerId="ADAL" clId="{F1318479-8441-439E-9990-45B6BDDCCBCD}" dt="2022-11-16T17:29:22.814" v="1073" actId="20577"/>
        <pc:sldMkLst>
          <pc:docMk/>
          <pc:sldMk cId="2410398231" sldId="852"/>
        </pc:sldMkLst>
        <pc:spChg chg="mod">
          <ac:chgData name="Lindsay Crowe" userId="ddc79177-8859-488a-a35a-9b8a068d2548" providerId="ADAL" clId="{F1318479-8441-439E-9990-45B6BDDCCBCD}" dt="2022-11-16T00:36:56.237" v="1013" actId="20577"/>
          <ac:spMkLst>
            <pc:docMk/>
            <pc:sldMk cId="2410398231" sldId="852"/>
            <ac:spMk id="5" creationId="{B0AB657F-66FE-43AE-8144-6DFF123EEAA8}"/>
          </ac:spMkLst>
        </pc:spChg>
        <pc:spChg chg="mod">
          <ac:chgData name="Lindsay Crowe" userId="ddc79177-8859-488a-a35a-9b8a068d2548" providerId="ADAL" clId="{F1318479-8441-439E-9990-45B6BDDCCBCD}" dt="2022-11-16T17:29:22.814" v="1073" actId="20577"/>
          <ac:spMkLst>
            <pc:docMk/>
            <pc:sldMk cId="2410398231" sldId="852"/>
            <ac:spMk id="8" creationId="{0D00FB99-1C24-4A8E-838C-A42FB196144E}"/>
          </ac:spMkLst>
        </pc:spChg>
      </pc:sldChg>
      <pc:sldMasterChg chg="delSldLayout">
        <pc:chgData name="Lindsay Crowe" userId="ddc79177-8859-488a-a35a-9b8a068d2548" providerId="ADAL" clId="{F1318479-8441-439E-9990-45B6BDDCCBCD}" dt="2022-11-18T17:54:10.969" v="2036" actId="47"/>
        <pc:sldMasterMkLst>
          <pc:docMk/>
          <pc:sldMasterMk cId="850031950" sldId="2147483660"/>
        </pc:sldMasterMkLst>
        <pc:sldLayoutChg chg="del">
          <pc:chgData name="Lindsay Crowe" userId="ddc79177-8859-488a-a35a-9b8a068d2548" providerId="ADAL" clId="{F1318479-8441-439E-9990-45B6BDDCCBCD}" dt="2022-11-18T17:54:10.969" v="2036" actId="47"/>
          <pc:sldLayoutMkLst>
            <pc:docMk/>
            <pc:sldMasterMk cId="850031950" sldId="2147483660"/>
            <pc:sldLayoutMk cId="954353165" sldId="2147483670"/>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9EFF8C-A1AC-4A66-879D-65C91411C9B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39E51148-0B81-4CE7-A0DC-04C5A4D1A26F}">
      <dgm:prSet phldrT="[Text]" custT="1"/>
      <dgm:spPr/>
      <dgm:t>
        <a:bodyPr/>
        <a:lstStyle/>
        <a:p>
          <a:r>
            <a:rPr lang="en-US" sz="1000" b="0">
              <a:latin typeface="Verdana" panose="020B0604030504040204" pitchFamily="34" charset="0"/>
              <a:ea typeface="Verdana" panose="020B0604030504040204" pitchFamily="34" charset="0"/>
              <a:cs typeface="Verdana" panose="020B0604030504040204" pitchFamily="34" charset="0"/>
            </a:rPr>
            <a:t>Space Constraints</a:t>
          </a:r>
        </a:p>
      </dgm:t>
    </dgm:pt>
    <dgm:pt modelId="{B985154D-A791-4F9E-BCE1-2CC0FC69B54B}" type="parTrans" cxnId="{FD97E1AE-A0AA-4384-B047-4313D2E0B65C}">
      <dgm:prSet/>
      <dgm:spPr/>
      <dgm:t>
        <a:bodyPr/>
        <a:lstStyle/>
        <a:p>
          <a:endParaRPr lang="en-US"/>
        </a:p>
      </dgm:t>
    </dgm:pt>
    <dgm:pt modelId="{C67E7D7F-3E9C-4A6F-B530-ED5F82A44568}" type="sibTrans" cxnId="{FD97E1AE-A0AA-4384-B047-4313D2E0B65C}">
      <dgm:prSet/>
      <dgm:spPr/>
      <dgm:t>
        <a:bodyPr/>
        <a:lstStyle/>
        <a:p>
          <a:endParaRPr lang="en-US"/>
        </a:p>
      </dgm:t>
    </dgm:pt>
    <dgm:pt modelId="{E55B4CDB-1BF1-41E0-9510-87EACC82DCC9}">
      <dgm:prSet phldrT="[Text]" custT="1"/>
      <dgm:spPr/>
      <dgm:t>
        <a:bodyPr/>
        <a:lstStyle/>
        <a:p>
          <a:r>
            <a:rPr lang="en-US" sz="1200">
              <a:latin typeface="Verdana" panose="020B0604030504040204" pitchFamily="34" charset="0"/>
              <a:ea typeface="Verdana" panose="020B0604030504040204" pitchFamily="34" charset="0"/>
              <a:cs typeface="Verdana" panose="020B0604030504040204" pitchFamily="34" charset="0"/>
            </a:rPr>
            <a:t>Will tank fit into space</a:t>
          </a:r>
        </a:p>
      </dgm:t>
    </dgm:pt>
    <dgm:pt modelId="{9FAA88F1-F546-47A9-8678-90BC01D6B2DD}" type="parTrans" cxnId="{7C4C1EEE-5E00-4FA2-8E7E-E16B57F89A5C}">
      <dgm:prSet/>
      <dgm:spPr/>
      <dgm:t>
        <a:bodyPr/>
        <a:lstStyle/>
        <a:p>
          <a:endParaRPr lang="en-US"/>
        </a:p>
      </dgm:t>
    </dgm:pt>
    <dgm:pt modelId="{5FDC9030-1CE4-49BF-A532-E353A0AFDB9B}" type="sibTrans" cxnId="{7C4C1EEE-5E00-4FA2-8E7E-E16B57F89A5C}">
      <dgm:prSet/>
      <dgm:spPr/>
      <dgm:t>
        <a:bodyPr/>
        <a:lstStyle/>
        <a:p>
          <a:endParaRPr lang="en-US"/>
        </a:p>
      </dgm:t>
    </dgm:pt>
    <dgm:pt modelId="{6DB5FC7B-0C6C-4A6C-94CF-A85B5C540A32}">
      <dgm:prSet phldrT="[Text]" custT="1"/>
      <dgm:spPr/>
      <dgm:t>
        <a:bodyPr/>
        <a:lstStyle/>
        <a:p>
          <a:r>
            <a:rPr lang="en-US" sz="1000" b="0">
              <a:latin typeface="Verdana" panose="020B0604030504040204" pitchFamily="34" charset="0"/>
              <a:ea typeface="Verdana" panose="020B0604030504040204" pitchFamily="34" charset="0"/>
              <a:cs typeface="Verdana" panose="020B0604030504040204" pitchFamily="34" charset="0"/>
            </a:rPr>
            <a:t>Electrical</a:t>
          </a:r>
        </a:p>
      </dgm:t>
    </dgm:pt>
    <dgm:pt modelId="{771A1737-8FE1-478F-93BD-F63336CA7FFF}" type="parTrans" cxnId="{4855C87A-F28E-48A8-A240-EA534835E1AF}">
      <dgm:prSet/>
      <dgm:spPr/>
      <dgm:t>
        <a:bodyPr/>
        <a:lstStyle/>
        <a:p>
          <a:endParaRPr lang="en-US"/>
        </a:p>
      </dgm:t>
    </dgm:pt>
    <dgm:pt modelId="{18CC96B7-DEAE-4D0D-9E7A-E63B1EB2ACD4}" type="sibTrans" cxnId="{4855C87A-F28E-48A8-A240-EA534835E1AF}">
      <dgm:prSet/>
      <dgm:spPr/>
      <dgm:t>
        <a:bodyPr/>
        <a:lstStyle/>
        <a:p>
          <a:endParaRPr lang="en-US"/>
        </a:p>
      </dgm:t>
    </dgm:pt>
    <dgm:pt modelId="{74995CA8-D0AC-4822-8B02-20E36361D59A}">
      <dgm:prSet phldrT="[Text]" custT="1"/>
      <dgm:spPr/>
      <dgm:t>
        <a:bodyPr/>
        <a:lstStyle/>
        <a:p>
          <a:r>
            <a:rPr lang="en-US" sz="1200">
              <a:latin typeface="Verdana" panose="020B0604030504040204" pitchFamily="34" charset="0"/>
              <a:ea typeface="Verdana" panose="020B0604030504040204" pitchFamily="34" charset="0"/>
              <a:cs typeface="Verdana" panose="020B0604030504040204" pitchFamily="34" charset="0"/>
            </a:rPr>
            <a:t>Amperage of breaker</a:t>
          </a:r>
        </a:p>
      </dgm:t>
    </dgm:pt>
    <dgm:pt modelId="{B2A7AE22-AF28-4AB8-B950-48B0FA740615}" type="parTrans" cxnId="{46FFD5A9-D5E6-446A-B60A-9CB6F1D247B5}">
      <dgm:prSet/>
      <dgm:spPr/>
      <dgm:t>
        <a:bodyPr/>
        <a:lstStyle/>
        <a:p>
          <a:endParaRPr lang="en-US"/>
        </a:p>
      </dgm:t>
    </dgm:pt>
    <dgm:pt modelId="{A1CAA9F1-5E4D-4C66-BDD1-EA5795AACB37}" type="sibTrans" cxnId="{46FFD5A9-D5E6-446A-B60A-9CB6F1D247B5}">
      <dgm:prSet/>
      <dgm:spPr/>
      <dgm:t>
        <a:bodyPr/>
        <a:lstStyle/>
        <a:p>
          <a:endParaRPr lang="en-US"/>
        </a:p>
      </dgm:t>
    </dgm:pt>
    <dgm:pt modelId="{A3D74290-C8F5-4879-AF53-0E1B5A081232}">
      <dgm:prSet phldrT="[Text]" custT="1"/>
      <dgm:spPr/>
      <dgm:t>
        <a:bodyPr/>
        <a:lstStyle/>
        <a:p>
          <a:r>
            <a:rPr lang="en-US" sz="1000" b="0">
              <a:latin typeface="Verdana" panose="020B0604030504040204" pitchFamily="34" charset="0"/>
              <a:ea typeface="Verdana" panose="020B0604030504040204" pitchFamily="34" charset="0"/>
              <a:cs typeface="Verdana" panose="020B0604030504040204" pitchFamily="34" charset="0"/>
            </a:rPr>
            <a:t>Ducting </a:t>
          </a:r>
          <a:br>
            <a:rPr lang="en-US" sz="1000" b="0">
              <a:latin typeface="Verdana" panose="020B0604030504040204" pitchFamily="34" charset="0"/>
              <a:ea typeface="Verdana" panose="020B0604030504040204" pitchFamily="34" charset="0"/>
              <a:cs typeface="Verdana" panose="020B0604030504040204" pitchFamily="34" charset="0"/>
            </a:rPr>
          </a:br>
          <a:r>
            <a:rPr lang="en-US" sz="900" b="0">
              <a:latin typeface="Verdana" panose="020B0604030504040204" pitchFamily="34" charset="0"/>
              <a:ea typeface="Verdana" panose="020B0604030504040204" pitchFamily="34" charset="0"/>
              <a:cs typeface="Verdana" panose="020B0604030504040204" pitchFamily="34" charset="0"/>
            </a:rPr>
            <a:t>(If Required)</a:t>
          </a:r>
        </a:p>
      </dgm:t>
    </dgm:pt>
    <dgm:pt modelId="{FBC666A7-F491-4423-AD64-C11DB3734579}" type="parTrans" cxnId="{81D13B38-3D20-4F30-83A6-BA807078DD82}">
      <dgm:prSet/>
      <dgm:spPr/>
      <dgm:t>
        <a:bodyPr/>
        <a:lstStyle/>
        <a:p>
          <a:endParaRPr lang="en-US"/>
        </a:p>
      </dgm:t>
    </dgm:pt>
    <dgm:pt modelId="{F4E02943-5A67-470F-BA46-3FCAABF38515}" type="sibTrans" cxnId="{81D13B38-3D20-4F30-83A6-BA807078DD82}">
      <dgm:prSet/>
      <dgm:spPr/>
      <dgm:t>
        <a:bodyPr/>
        <a:lstStyle/>
        <a:p>
          <a:endParaRPr lang="en-US"/>
        </a:p>
      </dgm:t>
    </dgm:pt>
    <dgm:pt modelId="{FB2CBF0A-F33F-48D3-B855-5A166885D31D}">
      <dgm:prSet phldrT="[Text]" custT="1"/>
      <dgm:spPr/>
      <dgm:t>
        <a:bodyPr/>
        <a:lstStyle/>
        <a:p>
          <a:r>
            <a:rPr lang="en-US" sz="1200">
              <a:latin typeface="Verdana" panose="020B0604030504040204" pitchFamily="34" charset="0"/>
              <a:ea typeface="Verdana" panose="020B0604030504040204" pitchFamily="34" charset="0"/>
              <a:cs typeface="Verdana" panose="020B0604030504040204" pitchFamily="34" charset="0"/>
            </a:rPr>
            <a:t>Right exhaust</a:t>
          </a:r>
        </a:p>
      </dgm:t>
    </dgm:pt>
    <dgm:pt modelId="{4772A652-7A81-4B60-A46D-86E94CB59921}" type="parTrans" cxnId="{7E37356C-DA33-46A3-86E4-A590159072A1}">
      <dgm:prSet/>
      <dgm:spPr/>
      <dgm:t>
        <a:bodyPr/>
        <a:lstStyle/>
        <a:p>
          <a:endParaRPr lang="en-US"/>
        </a:p>
      </dgm:t>
    </dgm:pt>
    <dgm:pt modelId="{D7735702-ED0A-41F6-BEAE-6ABEED97845D}" type="sibTrans" cxnId="{7E37356C-DA33-46A3-86E4-A590159072A1}">
      <dgm:prSet/>
      <dgm:spPr/>
      <dgm:t>
        <a:bodyPr/>
        <a:lstStyle/>
        <a:p>
          <a:endParaRPr lang="en-US"/>
        </a:p>
      </dgm:t>
    </dgm:pt>
    <dgm:pt modelId="{7AED23B2-8AD8-4BE1-84F4-BDBFCCB3F4B1}">
      <dgm:prSet phldrT="[Text]" custT="1"/>
      <dgm:spPr/>
      <dgm:t>
        <a:bodyPr/>
        <a:lstStyle/>
        <a:p>
          <a:r>
            <a:rPr lang="en-US" sz="1200">
              <a:latin typeface="Verdana" panose="020B0604030504040204" pitchFamily="34" charset="0"/>
              <a:ea typeface="Verdana" panose="020B0604030504040204" pitchFamily="34" charset="0"/>
              <a:cs typeface="Verdana" panose="020B0604030504040204" pitchFamily="34" charset="0"/>
            </a:rPr>
            <a:t>Back exhaust</a:t>
          </a:r>
        </a:p>
      </dgm:t>
    </dgm:pt>
    <dgm:pt modelId="{DF70ED5D-3A9D-482E-9FBB-2B5BD19BF99F}" type="parTrans" cxnId="{EF7BA23D-9C27-4D9D-84F8-E1E45B764A16}">
      <dgm:prSet/>
      <dgm:spPr/>
      <dgm:t>
        <a:bodyPr/>
        <a:lstStyle/>
        <a:p>
          <a:endParaRPr lang="en-US"/>
        </a:p>
      </dgm:t>
    </dgm:pt>
    <dgm:pt modelId="{74D2C0E4-362D-498E-919E-873794FE062A}" type="sibTrans" cxnId="{EF7BA23D-9C27-4D9D-84F8-E1E45B764A16}">
      <dgm:prSet/>
      <dgm:spPr/>
      <dgm:t>
        <a:bodyPr/>
        <a:lstStyle/>
        <a:p>
          <a:endParaRPr lang="en-US"/>
        </a:p>
      </dgm:t>
    </dgm:pt>
    <dgm:pt modelId="{1068B384-0A79-4B4B-A51E-71A74A779691}">
      <dgm:prSet phldrT="[Text]" custT="1"/>
      <dgm:spPr/>
      <dgm:t>
        <a:bodyPr/>
        <a:lstStyle/>
        <a:p>
          <a:r>
            <a:rPr lang="en-US" sz="1200">
              <a:latin typeface="Verdana" panose="020B0604030504040204" pitchFamily="34" charset="0"/>
              <a:ea typeface="Verdana" panose="020B0604030504040204" pitchFamily="34" charset="0"/>
              <a:cs typeface="Verdana" panose="020B0604030504040204" pitchFamily="34" charset="0"/>
            </a:rPr>
            <a:t>Wire size</a:t>
          </a:r>
        </a:p>
      </dgm:t>
    </dgm:pt>
    <dgm:pt modelId="{969EED93-C1B2-44B3-A795-477B4A3C5C24}" type="sibTrans" cxnId="{3A1E78FB-56FA-4471-A5E9-846DD1B27524}">
      <dgm:prSet/>
      <dgm:spPr/>
      <dgm:t>
        <a:bodyPr/>
        <a:lstStyle/>
        <a:p>
          <a:endParaRPr lang="en-US"/>
        </a:p>
      </dgm:t>
    </dgm:pt>
    <dgm:pt modelId="{841E90F9-9B8E-41BB-928C-EE553332D33D}" type="parTrans" cxnId="{3A1E78FB-56FA-4471-A5E9-846DD1B27524}">
      <dgm:prSet/>
      <dgm:spPr/>
      <dgm:t>
        <a:bodyPr/>
        <a:lstStyle/>
        <a:p>
          <a:endParaRPr lang="en-US"/>
        </a:p>
      </dgm:t>
    </dgm:pt>
    <dgm:pt modelId="{64D1C628-78AC-4D14-9E00-C9A02E081904}">
      <dgm:prSet phldrT="[Text]" custT="1"/>
      <dgm:spPr/>
      <dgm:t>
        <a:bodyPr/>
        <a:lstStyle/>
        <a:p>
          <a:r>
            <a:rPr lang="en-US" sz="1200">
              <a:latin typeface="Verdana" panose="020B0604030504040204" pitchFamily="34" charset="0"/>
              <a:ea typeface="Verdana" panose="020B0604030504040204" pitchFamily="34" charset="0"/>
              <a:cs typeface="Verdana" panose="020B0604030504040204" pitchFamily="34" charset="0"/>
            </a:rPr>
            <a:t>Include duct adaptors if required</a:t>
          </a:r>
        </a:p>
      </dgm:t>
    </dgm:pt>
    <dgm:pt modelId="{F8349187-3B9C-43FC-9585-CB4A04EF8C12}" type="parTrans" cxnId="{F7273102-3D03-4B9C-B38B-5B053E228CD2}">
      <dgm:prSet/>
      <dgm:spPr/>
      <dgm:t>
        <a:bodyPr/>
        <a:lstStyle/>
        <a:p>
          <a:endParaRPr lang="en-US"/>
        </a:p>
      </dgm:t>
    </dgm:pt>
    <dgm:pt modelId="{DA7FD37E-9E90-4BD1-9303-16891E673D86}" type="sibTrans" cxnId="{F7273102-3D03-4B9C-B38B-5B053E228CD2}">
      <dgm:prSet/>
      <dgm:spPr/>
      <dgm:t>
        <a:bodyPr/>
        <a:lstStyle/>
        <a:p>
          <a:endParaRPr lang="en-US"/>
        </a:p>
      </dgm:t>
    </dgm:pt>
    <dgm:pt modelId="{10DBF68E-0E20-4240-A97A-E795ADA7582A}">
      <dgm:prSet phldrT="[Text]" custT="1"/>
      <dgm:spPr/>
      <dgm:t>
        <a:bodyPr/>
        <a:lstStyle/>
        <a:p>
          <a:r>
            <a:rPr lang="en-US" sz="1000" b="0">
              <a:latin typeface="Verdana" panose="020B0604030504040204" pitchFamily="34" charset="0"/>
              <a:ea typeface="Verdana" panose="020B0604030504040204" pitchFamily="34" charset="0"/>
              <a:cs typeface="Verdana" panose="020B0604030504040204" pitchFamily="34" charset="0"/>
            </a:rPr>
            <a:t>Sizing</a:t>
          </a:r>
        </a:p>
      </dgm:t>
    </dgm:pt>
    <dgm:pt modelId="{DA69F6CD-B6A4-4C81-A86A-B25D36EA29E6}" type="parTrans" cxnId="{DED76C48-9B7F-4BB1-872C-753FDB63A1C8}">
      <dgm:prSet/>
      <dgm:spPr/>
      <dgm:t>
        <a:bodyPr/>
        <a:lstStyle/>
        <a:p>
          <a:endParaRPr lang="en-US"/>
        </a:p>
      </dgm:t>
    </dgm:pt>
    <dgm:pt modelId="{E090D18C-6143-4A84-AB14-7A944955161E}" type="sibTrans" cxnId="{DED76C48-9B7F-4BB1-872C-753FDB63A1C8}">
      <dgm:prSet/>
      <dgm:spPr/>
      <dgm:t>
        <a:bodyPr/>
        <a:lstStyle/>
        <a:p>
          <a:endParaRPr lang="en-US"/>
        </a:p>
      </dgm:t>
    </dgm:pt>
    <dgm:pt modelId="{DD006717-1DDE-48EE-89D4-D55F4C86D061}">
      <dgm:prSet phldrT="[Text]" custT="1"/>
      <dgm:spPr/>
      <dgm:t>
        <a:bodyPr/>
        <a:lstStyle/>
        <a:p>
          <a:r>
            <a:rPr lang="en-US" sz="1200">
              <a:latin typeface="Verdana" panose="020B0604030504040204" pitchFamily="34" charset="0"/>
              <a:ea typeface="Verdana" panose="020B0604030504040204" pitchFamily="34" charset="0"/>
              <a:cs typeface="Verdana" panose="020B0604030504040204" pitchFamily="34" charset="0"/>
            </a:rPr>
            <a:t>Include side plumbing</a:t>
          </a:r>
        </a:p>
      </dgm:t>
    </dgm:pt>
    <dgm:pt modelId="{39BA6C6F-1F00-42F7-9726-CA12E40381AD}" type="parTrans" cxnId="{5BC1796D-4D9E-4ED5-A952-ED36E602D34D}">
      <dgm:prSet/>
      <dgm:spPr/>
      <dgm:t>
        <a:bodyPr/>
        <a:lstStyle/>
        <a:p>
          <a:endParaRPr lang="en-US"/>
        </a:p>
      </dgm:t>
    </dgm:pt>
    <dgm:pt modelId="{C47966A3-C2D6-4D3E-ACC4-00BB5C7A7AA2}" type="sibTrans" cxnId="{5BC1796D-4D9E-4ED5-A952-ED36E602D34D}">
      <dgm:prSet/>
      <dgm:spPr/>
      <dgm:t>
        <a:bodyPr/>
        <a:lstStyle/>
        <a:p>
          <a:endParaRPr lang="en-US"/>
        </a:p>
      </dgm:t>
    </dgm:pt>
    <dgm:pt modelId="{705C8FB8-4DA8-4C09-B6D2-50C0E8EDA519}">
      <dgm:prSet phldrT="[Text]" custT="1"/>
      <dgm:spPr/>
      <dgm:t>
        <a:bodyPr/>
        <a:lstStyle/>
        <a:p>
          <a:r>
            <a:rPr lang="en-US" sz="1200">
              <a:latin typeface="Verdana" panose="020B0604030504040204" pitchFamily="34" charset="0"/>
              <a:ea typeface="Verdana" panose="020B0604030504040204" pitchFamily="34" charset="0"/>
              <a:cs typeface="Verdana" panose="020B0604030504040204" pitchFamily="34" charset="0"/>
            </a:rPr>
            <a:t>Household size</a:t>
          </a:r>
        </a:p>
      </dgm:t>
    </dgm:pt>
    <dgm:pt modelId="{2F308729-6C6A-4F56-A551-D430F762372C}" type="parTrans" cxnId="{CB2075DE-F16D-4867-A074-A95561C14788}">
      <dgm:prSet/>
      <dgm:spPr/>
      <dgm:t>
        <a:bodyPr/>
        <a:lstStyle/>
        <a:p>
          <a:endParaRPr lang="en-US"/>
        </a:p>
      </dgm:t>
    </dgm:pt>
    <dgm:pt modelId="{353E48B2-6D03-4188-8F8C-F6157ACCA8F5}" type="sibTrans" cxnId="{CB2075DE-F16D-4867-A074-A95561C14788}">
      <dgm:prSet/>
      <dgm:spPr/>
      <dgm:t>
        <a:bodyPr/>
        <a:lstStyle/>
        <a:p>
          <a:endParaRPr lang="en-US"/>
        </a:p>
      </dgm:t>
    </dgm:pt>
    <dgm:pt modelId="{D4878AA6-CCD1-42ED-83F3-CDE1C2D87679}">
      <dgm:prSet phldrT="[Text]" custT="1"/>
      <dgm:spPr/>
      <dgm:t>
        <a:bodyPr/>
        <a:lstStyle/>
        <a:p>
          <a:r>
            <a:rPr lang="en-US" sz="1200">
              <a:latin typeface="Verdana" panose="020B0604030504040204" pitchFamily="34" charset="0"/>
              <a:ea typeface="Verdana" panose="020B0604030504040204" pitchFamily="34" charset="0"/>
              <a:cs typeface="Verdana" panose="020B0604030504040204" pitchFamily="34" charset="0"/>
            </a:rPr>
            <a:t>High usage spa tubs</a:t>
          </a:r>
        </a:p>
      </dgm:t>
    </dgm:pt>
    <dgm:pt modelId="{D4EBDB75-152B-4A8E-B73E-D4DB84E2739B}" type="parTrans" cxnId="{4C788825-8200-45BA-B2B4-2A17E3DBD96C}">
      <dgm:prSet/>
      <dgm:spPr/>
      <dgm:t>
        <a:bodyPr/>
        <a:lstStyle/>
        <a:p>
          <a:endParaRPr lang="en-US"/>
        </a:p>
      </dgm:t>
    </dgm:pt>
    <dgm:pt modelId="{8855B55A-8503-4674-96ED-1F3026D9205A}" type="sibTrans" cxnId="{4C788825-8200-45BA-B2B4-2A17E3DBD96C}">
      <dgm:prSet/>
      <dgm:spPr/>
      <dgm:t>
        <a:bodyPr/>
        <a:lstStyle/>
        <a:p>
          <a:endParaRPr lang="en-US"/>
        </a:p>
      </dgm:t>
    </dgm:pt>
    <dgm:pt modelId="{8C47D6F5-2FFB-496C-8779-B1E7A6DEDAF3}">
      <dgm:prSet phldrT="[Text]" custT="1"/>
      <dgm:spPr/>
      <dgm:t>
        <a:bodyPr/>
        <a:lstStyle/>
        <a:p>
          <a:r>
            <a:rPr lang="en-US" sz="1200">
              <a:latin typeface="Verdana" panose="020B0604030504040204" pitchFamily="34" charset="0"/>
              <a:ea typeface="Verdana" panose="020B0604030504040204" pitchFamily="34" charset="0"/>
              <a:cs typeface="Verdana" panose="020B0604030504040204" pitchFamily="34" charset="0"/>
            </a:rPr>
            <a:t>Possible use of whole house tempering valve</a:t>
          </a:r>
        </a:p>
      </dgm:t>
    </dgm:pt>
    <dgm:pt modelId="{0DB4F669-EFEE-4BE0-8D46-991C65773265}" type="parTrans" cxnId="{7A3021FD-1F98-496C-8B13-5A806BFEAE17}">
      <dgm:prSet/>
      <dgm:spPr/>
      <dgm:t>
        <a:bodyPr/>
        <a:lstStyle/>
        <a:p>
          <a:endParaRPr lang="en-US"/>
        </a:p>
      </dgm:t>
    </dgm:pt>
    <dgm:pt modelId="{FC928CF7-1CC8-47B0-BA8B-5CFED369EA5C}" type="sibTrans" cxnId="{7A3021FD-1F98-496C-8B13-5A806BFEAE17}">
      <dgm:prSet/>
      <dgm:spPr/>
      <dgm:t>
        <a:bodyPr/>
        <a:lstStyle/>
        <a:p>
          <a:endParaRPr lang="en-US"/>
        </a:p>
      </dgm:t>
    </dgm:pt>
    <dgm:pt modelId="{1F6FF3AA-6197-4A25-9616-572701237BD2}">
      <dgm:prSet phldrT="[Text]" custT="1"/>
      <dgm:spPr/>
      <dgm:t>
        <a:bodyPr/>
        <a:lstStyle/>
        <a:p>
          <a:r>
            <a:rPr lang="en-US" sz="1000" b="0">
              <a:latin typeface="Verdana" panose="020B0604030504040204" pitchFamily="34" charset="0"/>
              <a:ea typeface="Verdana" panose="020B0604030504040204" pitchFamily="34" charset="0"/>
              <a:cs typeface="Verdana" panose="020B0604030504040204" pitchFamily="34" charset="0"/>
            </a:rPr>
            <a:t>Water Connections</a:t>
          </a:r>
        </a:p>
      </dgm:t>
    </dgm:pt>
    <dgm:pt modelId="{D8B59F2C-C74A-486E-8C7F-D5CBD74D6502}" type="parTrans" cxnId="{5C129723-0D27-4F91-8073-DFE9AA63AB39}">
      <dgm:prSet/>
      <dgm:spPr/>
      <dgm:t>
        <a:bodyPr/>
        <a:lstStyle/>
        <a:p>
          <a:endParaRPr lang="en-US"/>
        </a:p>
      </dgm:t>
    </dgm:pt>
    <dgm:pt modelId="{237611AE-B684-468F-BFE3-1393BF62FC73}" type="sibTrans" cxnId="{5C129723-0D27-4F91-8073-DFE9AA63AB39}">
      <dgm:prSet/>
      <dgm:spPr/>
      <dgm:t>
        <a:bodyPr/>
        <a:lstStyle/>
        <a:p>
          <a:endParaRPr lang="en-US"/>
        </a:p>
      </dgm:t>
    </dgm:pt>
    <dgm:pt modelId="{1D36187A-E735-4C73-A783-B06A9B46B21E}">
      <dgm:prSet phldrT="[Text]" custT="1"/>
      <dgm:spPr/>
      <dgm:t>
        <a:bodyPr/>
        <a:lstStyle/>
        <a:p>
          <a:r>
            <a:rPr lang="en-US" sz="1200">
              <a:latin typeface="Verdana" panose="020B0604030504040204" pitchFamily="34" charset="0"/>
              <a:ea typeface="Verdana" panose="020B0604030504040204" pitchFamily="34" charset="0"/>
              <a:cs typeface="Verdana" panose="020B0604030504040204" pitchFamily="34" charset="0"/>
            </a:rPr>
            <a:t>Top-plumbed</a:t>
          </a:r>
        </a:p>
      </dgm:t>
    </dgm:pt>
    <dgm:pt modelId="{712271AC-D968-471C-B58B-143AF45060F9}" type="parTrans" cxnId="{5899FCAC-0B60-4DB8-BB4D-EFA168F88EF6}">
      <dgm:prSet/>
      <dgm:spPr/>
      <dgm:t>
        <a:bodyPr/>
        <a:lstStyle/>
        <a:p>
          <a:endParaRPr lang="en-US"/>
        </a:p>
      </dgm:t>
    </dgm:pt>
    <dgm:pt modelId="{FDC6291F-007D-455F-8F2B-DF28D4523951}" type="sibTrans" cxnId="{5899FCAC-0B60-4DB8-BB4D-EFA168F88EF6}">
      <dgm:prSet/>
      <dgm:spPr/>
      <dgm:t>
        <a:bodyPr/>
        <a:lstStyle/>
        <a:p>
          <a:endParaRPr lang="en-US"/>
        </a:p>
      </dgm:t>
    </dgm:pt>
    <dgm:pt modelId="{92E7C8AB-F21E-48F8-9E90-0612D3EED9F6}">
      <dgm:prSet phldrT="[Text]" custT="1"/>
      <dgm:spPr/>
      <dgm:t>
        <a:bodyPr/>
        <a:lstStyle/>
        <a:p>
          <a:r>
            <a:rPr lang="en-US" sz="1200">
              <a:latin typeface="Verdana" panose="020B0604030504040204" pitchFamily="34" charset="0"/>
              <a:ea typeface="Verdana" panose="020B0604030504040204" pitchFamily="34" charset="0"/>
              <a:cs typeface="Verdana" panose="020B0604030504040204" pitchFamily="34" charset="0"/>
            </a:rPr>
            <a:t>Side-plumbed</a:t>
          </a:r>
        </a:p>
      </dgm:t>
    </dgm:pt>
    <dgm:pt modelId="{97233425-77A8-4284-8517-DEF39AE54B06}" type="parTrans" cxnId="{ABA6E736-1057-49DE-8454-A39A0C2D6030}">
      <dgm:prSet/>
      <dgm:spPr/>
      <dgm:t>
        <a:bodyPr/>
        <a:lstStyle/>
        <a:p>
          <a:endParaRPr lang="en-US"/>
        </a:p>
      </dgm:t>
    </dgm:pt>
    <dgm:pt modelId="{DECBF90B-C985-46BC-ACD2-49111FCAC5A8}" type="sibTrans" cxnId="{ABA6E736-1057-49DE-8454-A39A0C2D6030}">
      <dgm:prSet/>
      <dgm:spPr/>
      <dgm:t>
        <a:bodyPr/>
        <a:lstStyle/>
        <a:p>
          <a:endParaRPr lang="en-US"/>
        </a:p>
      </dgm:t>
    </dgm:pt>
    <dgm:pt modelId="{2C8358EF-35FE-4540-8BD2-62657E6FED2A}" type="pres">
      <dgm:prSet presAssocID="{A99EFF8C-A1AC-4A66-879D-65C91411C9B9}" presName="linearFlow" presStyleCnt="0">
        <dgm:presLayoutVars>
          <dgm:dir/>
          <dgm:animLvl val="lvl"/>
          <dgm:resizeHandles val="exact"/>
        </dgm:presLayoutVars>
      </dgm:prSet>
      <dgm:spPr/>
    </dgm:pt>
    <dgm:pt modelId="{80AE68CE-01F1-4FAE-B0E5-3C4882051CDE}" type="pres">
      <dgm:prSet presAssocID="{39E51148-0B81-4CE7-A0DC-04C5A4D1A26F}" presName="composite" presStyleCnt="0"/>
      <dgm:spPr/>
    </dgm:pt>
    <dgm:pt modelId="{7F2EE7BB-F184-4FA5-ABB9-14485620E868}" type="pres">
      <dgm:prSet presAssocID="{39E51148-0B81-4CE7-A0DC-04C5A4D1A26F}" presName="parentText" presStyleLbl="alignNode1" presStyleIdx="0" presStyleCnt="5">
        <dgm:presLayoutVars>
          <dgm:chMax val="1"/>
          <dgm:bulletEnabled val="1"/>
        </dgm:presLayoutVars>
      </dgm:prSet>
      <dgm:spPr/>
    </dgm:pt>
    <dgm:pt modelId="{4CC55017-ED90-4763-AF41-8096D7D423B8}" type="pres">
      <dgm:prSet presAssocID="{39E51148-0B81-4CE7-A0DC-04C5A4D1A26F}" presName="descendantText" presStyleLbl="alignAcc1" presStyleIdx="0" presStyleCnt="5">
        <dgm:presLayoutVars>
          <dgm:bulletEnabled val="1"/>
        </dgm:presLayoutVars>
      </dgm:prSet>
      <dgm:spPr/>
    </dgm:pt>
    <dgm:pt modelId="{BE03ADDA-5584-40F8-9C1E-36EAFB0F24E4}" type="pres">
      <dgm:prSet presAssocID="{C67E7D7F-3E9C-4A6F-B530-ED5F82A44568}" presName="sp" presStyleCnt="0"/>
      <dgm:spPr/>
    </dgm:pt>
    <dgm:pt modelId="{97B61541-6BDF-482C-BB08-63419A357419}" type="pres">
      <dgm:prSet presAssocID="{10DBF68E-0E20-4240-A97A-E795ADA7582A}" presName="composite" presStyleCnt="0"/>
      <dgm:spPr/>
    </dgm:pt>
    <dgm:pt modelId="{1D89A668-A21D-4DD9-9146-C4CAA25CC220}" type="pres">
      <dgm:prSet presAssocID="{10DBF68E-0E20-4240-A97A-E795ADA7582A}" presName="parentText" presStyleLbl="alignNode1" presStyleIdx="1" presStyleCnt="5">
        <dgm:presLayoutVars>
          <dgm:chMax val="1"/>
          <dgm:bulletEnabled val="1"/>
        </dgm:presLayoutVars>
      </dgm:prSet>
      <dgm:spPr/>
    </dgm:pt>
    <dgm:pt modelId="{9C4BAED3-FC33-4D05-B3C5-CC1928B484F2}" type="pres">
      <dgm:prSet presAssocID="{10DBF68E-0E20-4240-A97A-E795ADA7582A}" presName="descendantText" presStyleLbl="alignAcc1" presStyleIdx="1" presStyleCnt="5">
        <dgm:presLayoutVars>
          <dgm:bulletEnabled val="1"/>
        </dgm:presLayoutVars>
      </dgm:prSet>
      <dgm:spPr/>
    </dgm:pt>
    <dgm:pt modelId="{ECF8C3E9-A494-4CB3-A789-9B1478192945}" type="pres">
      <dgm:prSet presAssocID="{E090D18C-6143-4A84-AB14-7A944955161E}" presName="sp" presStyleCnt="0"/>
      <dgm:spPr/>
    </dgm:pt>
    <dgm:pt modelId="{AC9B41B4-3EC4-4974-AC47-55AE11EE4899}" type="pres">
      <dgm:prSet presAssocID="{1F6FF3AA-6197-4A25-9616-572701237BD2}" presName="composite" presStyleCnt="0"/>
      <dgm:spPr/>
    </dgm:pt>
    <dgm:pt modelId="{05D1E8FF-744E-453E-8BF8-855E0215EA5D}" type="pres">
      <dgm:prSet presAssocID="{1F6FF3AA-6197-4A25-9616-572701237BD2}" presName="parentText" presStyleLbl="alignNode1" presStyleIdx="2" presStyleCnt="5">
        <dgm:presLayoutVars>
          <dgm:chMax val="1"/>
          <dgm:bulletEnabled val="1"/>
        </dgm:presLayoutVars>
      </dgm:prSet>
      <dgm:spPr/>
    </dgm:pt>
    <dgm:pt modelId="{4CC20C8A-C408-4B90-B500-A56E79FDF141}" type="pres">
      <dgm:prSet presAssocID="{1F6FF3AA-6197-4A25-9616-572701237BD2}" presName="descendantText" presStyleLbl="alignAcc1" presStyleIdx="2" presStyleCnt="5">
        <dgm:presLayoutVars>
          <dgm:bulletEnabled val="1"/>
        </dgm:presLayoutVars>
      </dgm:prSet>
      <dgm:spPr/>
    </dgm:pt>
    <dgm:pt modelId="{3EE6852F-2341-4398-AA5A-727A02D0DE0B}" type="pres">
      <dgm:prSet presAssocID="{237611AE-B684-468F-BFE3-1393BF62FC73}" presName="sp" presStyleCnt="0"/>
      <dgm:spPr/>
    </dgm:pt>
    <dgm:pt modelId="{B7942D82-8F02-43BE-ACB5-5AE311C9B977}" type="pres">
      <dgm:prSet presAssocID="{6DB5FC7B-0C6C-4A6C-94CF-A85B5C540A32}" presName="composite" presStyleCnt="0"/>
      <dgm:spPr/>
    </dgm:pt>
    <dgm:pt modelId="{33A3F15E-B596-4D2E-8BE0-054D54DFEACA}" type="pres">
      <dgm:prSet presAssocID="{6DB5FC7B-0C6C-4A6C-94CF-A85B5C540A32}" presName="parentText" presStyleLbl="alignNode1" presStyleIdx="3" presStyleCnt="5">
        <dgm:presLayoutVars>
          <dgm:chMax val="1"/>
          <dgm:bulletEnabled val="1"/>
        </dgm:presLayoutVars>
      </dgm:prSet>
      <dgm:spPr/>
    </dgm:pt>
    <dgm:pt modelId="{0C4D63BC-DE70-48A8-9AD5-61F99D95042D}" type="pres">
      <dgm:prSet presAssocID="{6DB5FC7B-0C6C-4A6C-94CF-A85B5C540A32}" presName="descendantText" presStyleLbl="alignAcc1" presStyleIdx="3" presStyleCnt="5">
        <dgm:presLayoutVars>
          <dgm:bulletEnabled val="1"/>
        </dgm:presLayoutVars>
      </dgm:prSet>
      <dgm:spPr/>
    </dgm:pt>
    <dgm:pt modelId="{CA76B6B1-CA2B-4BDA-93E2-9278BA11D71E}" type="pres">
      <dgm:prSet presAssocID="{18CC96B7-DEAE-4D0D-9E7A-E63B1EB2ACD4}" presName="sp" presStyleCnt="0"/>
      <dgm:spPr/>
    </dgm:pt>
    <dgm:pt modelId="{34BE6E7D-FFFB-40D9-B3A3-160B293114E5}" type="pres">
      <dgm:prSet presAssocID="{A3D74290-C8F5-4879-AF53-0E1B5A081232}" presName="composite" presStyleCnt="0"/>
      <dgm:spPr/>
    </dgm:pt>
    <dgm:pt modelId="{C1954EE7-D5C4-4CA7-B990-01C97AE215D3}" type="pres">
      <dgm:prSet presAssocID="{A3D74290-C8F5-4879-AF53-0E1B5A081232}" presName="parentText" presStyleLbl="alignNode1" presStyleIdx="4" presStyleCnt="5">
        <dgm:presLayoutVars>
          <dgm:chMax val="1"/>
          <dgm:bulletEnabled val="1"/>
        </dgm:presLayoutVars>
      </dgm:prSet>
      <dgm:spPr/>
    </dgm:pt>
    <dgm:pt modelId="{B4B1D50A-301B-4482-9EE1-349B8EADE8E9}" type="pres">
      <dgm:prSet presAssocID="{A3D74290-C8F5-4879-AF53-0E1B5A081232}" presName="descendantText" presStyleLbl="alignAcc1" presStyleIdx="4" presStyleCnt="5">
        <dgm:presLayoutVars>
          <dgm:bulletEnabled val="1"/>
        </dgm:presLayoutVars>
      </dgm:prSet>
      <dgm:spPr/>
    </dgm:pt>
  </dgm:ptLst>
  <dgm:cxnLst>
    <dgm:cxn modelId="{F7273102-3D03-4B9C-B38B-5B053E228CD2}" srcId="{39E51148-0B81-4CE7-A0DC-04C5A4D1A26F}" destId="{64D1C628-78AC-4D14-9E00-C9A02E081904}" srcOrd="2" destOrd="0" parTransId="{F8349187-3B9C-43FC-9585-CB4A04EF8C12}" sibTransId="{DA7FD37E-9E90-4BD1-9303-16891E673D86}"/>
    <dgm:cxn modelId="{B3ECC802-A0AA-4642-9E0F-00EBA86DD59C}" type="presOf" srcId="{10DBF68E-0E20-4240-A97A-E795ADA7582A}" destId="{1D89A668-A21D-4DD9-9146-C4CAA25CC220}" srcOrd="0" destOrd="0" presId="urn:microsoft.com/office/officeart/2005/8/layout/chevron2"/>
    <dgm:cxn modelId="{364B8E07-D979-4CB9-927A-15E10A0D77A1}" type="presOf" srcId="{D4878AA6-CCD1-42ED-83F3-CDE1C2D87679}" destId="{9C4BAED3-FC33-4D05-B3C5-CC1928B484F2}" srcOrd="0" destOrd="1" presId="urn:microsoft.com/office/officeart/2005/8/layout/chevron2"/>
    <dgm:cxn modelId="{51DF5920-960F-484D-A87B-543780D962E6}" type="presOf" srcId="{705C8FB8-4DA8-4C09-B6D2-50C0E8EDA519}" destId="{9C4BAED3-FC33-4D05-B3C5-CC1928B484F2}" srcOrd="0" destOrd="0" presId="urn:microsoft.com/office/officeart/2005/8/layout/chevron2"/>
    <dgm:cxn modelId="{360B2821-8B13-4BCA-B53B-41AC1FFE7521}" type="presOf" srcId="{A3D74290-C8F5-4879-AF53-0E1B5A081232}" destId="{C1954EE7-D5C4-4CA7-B990-01C97AE215D3}" srcOrd="0" destOrd="0" presId="urn:microsoft.com/office/officeart/2005/8/layout/chevron2"/>
    <dgm:cxn modelId="{5C129723-0D27-4F91-8073-DFE9AA63AB39}" srcId="{A99EFF8C-A1AC-4A66-879D-65C91411C9B9}" destId="{1F6FF3AA-6197-4A25-9616-572701237BD2}" srcOrd="2" destOrd="0" parTransId="{D8B59F2C-C74A-486E-8C7F-D5CBD74D6502}" sibTransId="{237611AE-B684-468F-BFE3-1393BF62FC73}"/>
    <dgm:cxn modelId="{4C788825-8200-45BA-B2B4-2A17E3DBD96C}" srcId="{10DBF68E-0E20-4240-A97A-E795ADA7582A}" destId="{D4878AA6-CCD1-42ED-83F3-CDE1C2D87679}" srcOrd="1" destOrd="0" parTransId="{D4EBDB75-152B-4A8E-B73E-D4DB84E2739B}" sibTransId="{8855B55A-8503-4674-96ED-1F3026D9205A}"/>
    <dgm:cxn modelId="{ABA6E736-1057-49DE-8454-A39A0C2D6030}" srcId="{1F6FF3AA-6197-4A25-9616-572701237BD2}" destId="{92E7C8AB-F21E-48F8-9E90-0612D3EED9F6}" srcOrd="1" destOrd="0" parTransId="{97233425-77A8-4284-8517-DEF39AE54B06}" sibTransId="{DECBF90B-C985-46BC-ACD2-49111FCAC5A8}"/>
    <dgm:cxn modelId="{81D13B38-3D20-4F30-83A6-BA807078DD82}" srcId="{A99EFF8C-A1AC-4A66-879D-65C91411C9B9}" destId="{A3D74290-C8F5-4879-AF53-0E1B5A081232}" srcOrd="4" destOrd="0" parTransId="{FBC666A7-F491-4423-AD64-C11DB3734579}" sibTransId="{F4E02943-5A67-470F-BA46-3FCAABF38515}"/>
    <dgm:cxn modelId="{495CE838-93A2-4E27-BD6E-09FB4875D9B4}" type="presOf" srcId="{1D36187A-E735-4C73-A783-B06A9B46B21E}" destId="{4CC20C8A-C408-4B90-B500-A56E79FDF141}" srcOrd="0" destOrd="0" presId="urn:microsoft.com/office/officeart/2005/8/layout/chevron2"/>
    <dgm:cxn modelId="{EF579F3D-3A02-4477-A94C-01D1C61B2621}" type="presOf" srcId="{A99EFF8C-A1AC-4A66-879D-65C91411C9B9}" destId="{2C8358EF-35FE-4540-8BD2-62657E6FED2A}" srcOrd="0" destOrd="0" presId="urn:microsoft.com/office/officeart/2005/8/layout/chevron2"/>
    <dgm:cxn modelId="{EF7BA23D-9C27-4D9D-84F8-E1E45B764A16}" srcId="{A3D74290-C8F5-4879-AF53-0E1B5A081232}" destId="{7AED23B2-8AD8-4BE1-84F4-BDBFCCB3F4B1}" srcOrd="1" destOrd="0" parTransId="{DF70ED5D-3A9D-482E-9FBB-2B5BD19BF99F}" sibTransId="{74D2C0E4-362D-498E-919E-873794FE062A}"/>
    <dgm:cxn modelId="{A1470D66-1822-483B-8AA0-C6F6DD3422AC}" type="presOf" srcId="{8C47D6F5-2FFB-496C-8779-B1E7A6DEDAF3}" destId="{9C4BAED3-FC33-4D05-B3C5-CC1928B484F2}" srcOrd="0" destOrd="2" presId="urn:microsoft.com/office/officeart/2005/8/layout/chevron2"/>
    <dgm:cxn modelId="{DED76C48-9B7F-4BB1-872C-753FDB63A1C8}" srcId="{A99EFF8C-A1AC-4A66-879D-65C91411C9B9}" destId="{10DBF68E-0E20-4240-A97A-E795ADA7582A}" srcOrd="1" destOrd="0" parTransId="{DA69F6CD-B6A4-4C81-A86A-B25D36EA29E6}" sibTransId="{E090D18C-6143-4A84-AB14-7A944955161E}"/>
    <dgm:cxn modelId="{ABE9C348-3B07-4293-BCC4-7E71E33E53C5}" type="presOf" srcId="{1F6FF3AA-6197-4A25-9616-572701237BD2}" destId="{05D1E8FF-744E-453E-8BF8-855E0215EA5D}" srcOrd="0" destOrd="0" presId="urn:microsoft.com/office/officeart/2005/8/layout/chevron2"/>
    <dgm:cxn modelId="{7E37356C-DA33-46A3-86E4-A590159072A1}" srcId="{A3D74290-C8F5-4879-AF53-0E1B5A081232}" destId="{FB2CBF0A-F33F-48D3-B855-5A166885D31D}" srcOrd="0" destOrd="0" parTransId="{4772A652-7A81-4B60-A46D-86E94CB59921}" sibTransId="{D7735702-ED0A-41F6-BEAE-6ABEED97845D}"/>
    <dgm:cxn modelId="{5BC1796D-4D9E-4ED5-A952-ED36E602D34D}" srcId="{39E51148-0B81-4CE7-A0DC-04C5A4D1A26F}" destId="{DD006717-1DDE-48EE-89D4-D55F4C86D061}" srcOrd="1" destOrd="0" parTransId="{39BA6C6F-1F00-42F7-9726-CA12E40381AD}" sibTransId="{C47966A3-C2D6-4D3E-ACC4-00BB5C7A7AA2}"/>
    <dgm:cxn modelId="{D7EC3552-7094-4D4B-8AC2-FBD76F5412D5}" type="presOf" srcId="{DD006717-1DDE-48EE-89D4-D55F4C86D061}" destId="{4CC55017-ED90-4763-AF41-8096D7D423B8}" srcOrd="0" destOrd="1" presId="urn:microsoft.com/office/officeart/2005/8/layout/chevron2"/>
    <dgm:cxn modelId="{236EC474-8684-4663-93A3-EF4F0D02575A}" type="presOf" srcId="{39E51148-0B81-4CE7-A0DC-04C5A4D1A26F}" destId="{7F2EE7BB-F184-4FA5-ABB9-14485620E868}" srcOrd="0" destOrd="0" presId="urn:microsoft.com/office/officeart/2005/8/layout/chevron2"/>
    <dgm:cxn modelId="{A903B077-E433-442D-B9B8-29E605D23DA6}" type="presOf" srcId="{FB2CBF0A-F33F-48D3-B855-5A166885D31D}" destId="{B4B1D50A-301B-4482-9EE1-349B8EADE8E9}" srcOrd="0" destOrd="0" presId="urn:microsoft.com/office/officeart/2005/8/layout/chevron2"/>
    <dgm:cxn modelId="{4855C87A-F28E-48A8-A240-EA534835E1AF}" srcId="{A99EFF8C-A1AC-4A66-879D-65C91411C9B9}" destId="{6DB5FC7B-0C6C-4A6C-94CF-A85B5C540A32}" srcOrd="3" destOrd="0" parTransId="{771A1737-8FE1-478F-93BD-F63336CA7FFF}" sibTransId="{18CC96B7-DEAE-4D0D-9E7A-E63B1EB2ACD4}"/>
    <dgm:cxn modelId="{3E45537B-92CC-4F9D-A542-A69F4ED5B01B}" type="presOf" srcId="{7AED23B2-8AD8-4BE1-84F4-BDBFCCB3F4B1}" destId="{B4B1D50A-301B-4482-9EE1-349B8EADE8E9}" srcOrd="0" destOrd="1" presId="urn:microsoft.com/office/officeart/2005/8/layout/chevron2"/>
    <dgm:cxn modelId="{3FCF8E7C-AA9A-4E73-A1AF-E2924760658B}" type="presOf" srcId="{1068B384-0A79-4B4B-A51E-71A74A779691}" destId="{0C4D63BC-DE70-48A8-9AD5-61F99D95042D}" srcOrd="0" destOrd="1" presId="urn:microsoft.com/office/officeart/2005/8/layout/chevron2"/>
    <dgm:cxn modelId="{98A3A889-A2C0-434F-8088-BB6B2820136B}" type="presOf" srcId="{64D1C628-78AC-4D14-9E00-C9A02E081904}" destId="{4CC55017-ED90-4763-AF41-8096D7D423B8}" srcOrd="0" destOrd="2" presId="urn:microsoft.com/office/officeart/2005/8/layout/chevron2"/>
    <dgm:cxn modelId="{79418E92-8D14-4FC2-A5F0-01493926BF18}" type="presOf" srcId="{6DB5FC7B-0C6C-4A6C-94CF-A85B5C540A32}" destId="{33A3F15E-B596-4D2E-8BE0-054D54DFEACA}" srcOrd="0" destOrd="0" presId="urn:microsoft.com/office/officeart/2005/8/layout/chevron2"/>
    <dgm:cxn modelId="{46FFD5A9-D5E6-446A-B60A-9CB6F1D247B5}" srcId="{6DB5FC7B-0C6C-4A6C-94CF-A85B5C540A32}" destId="{74995CA8-D0AC-4822-8B02-20E36361D59A}" srcOrd="0" destOrd="0" parTransId="{B2A7AE22-AF28-4AB8-B950-48B0FA740615}" sibTransId="{A1CAA9F1-5E4D-4C66-BDD1-EA5795AACB37}"/>
    <dgm:cxn modelId="{5899FCAC-0B60-4DB8-BB4D-EFA168F88EF6}" srcId="{1F6FF3AA-6197-4A25-9616-572701237BD2}" destId="{1D36187A-E735-4C73-A783-B06A9B46B21E}" srcOrd="0" destOrd="0" parTransId="{712271AC-D968-471C-B58B-143AF45060F9}" sibTransId="{FDC6291F-007D-455F-8F2B-DF28D4523951}"/>
    <dgm:cxn modelId="{FD97E1AE-A0AA-4384-B047-4313D2E0B65C}" srcId="{A99EFF8C-A1AC-4A66-879D-65C91411C9B9}" destId="{39E51148-0B81-4CE7-A0DC-04C5A4D1A26F}" srcOrd="0" destOrd="0" parTransId="{B985154D-A791-4F9E-BCE1-2CC0FC69B54B}" sibTransId="{C67E7D7F-3E9C-4A6F-B530-ED5F82A44568}"/>
    <dgm:cxn modelId="{A45978CC-E966-4D7B-8EC9-3206756D62D4}" type="presOf" srcId="{E55B4CDB-1BF1-41E0-9510-87EACC82DCC9}" destId="{4CC55017-ED90-4763-AF41-8096D7D423B8}" srcOrd="0" destOrd="0" presId="urn:microsoft.com/office/officeart/2005/8/layout/chevron2"/>
    <dgm:cxn modelId="{BAB4A4D9-E81B-409C-92AD-793023F18960}" type="presOf" srcId="{92E7C8AB-F21E-48F8-9E90-0612D3EED9F6}" destId="{4CC20C8A-C408-4B90-B500-A56E79FDF141}" srcOrd="0" destOrd="1" presId="urn:microsoft.com/office/officeart/2005/8/layout/chevron2"/>
    <dgm:cxn modelId="{CB2075DE-F16D-4867-A074-A95561C14788}" srcId="{10DBF68E-0E20-4240-A97A-E795ADA7582A}" destId="{705C8FB8-4DA8-4C09-B6D2-50C0E8EDA519}" srcOrd="0" destOrd="0" parTransId="{2F308729-6C6A-4F56-A551-D430F762372C}" sibTransId="{353E48B2-6D03-4188-8F8C-F6157ACCA8F5}"/>
    <dgm:cxn modelId="{5383DEE7-B67C-4AA1-ADBE-EF3A79FCB036}" type="presOf" srcId="{74995CA8-D0AC-4822-8B02-20E36361D59A}" destId="{0C4D63BC-DE70-48A8-9AD5-61F99D95042D}" srcOrd="0" destOrd="0" presId="urn:microsoft.com/office/officeart/2005/8/layout/chevron2"/>
    <dgm:cxn modelId="{7C4C1EEE-5E00-4FA2-8E7E-E16B57F89A5C}" srcId="{39E51148-0B81-4CE7-A0DC-04C5A4D1A26F}" destId="{E55B4CDB-1BF1-41E0-9510-87EACC82DCC9}" srcOrd="0" destOrd="0" parTransId="{9FAA88F1-F546-47A9-8678-90BC01D6B2DD}" sibTransId="{5FDC9030-1CE4-49BF-A532-E353A0AFDB9B}"/>
    <dgm:cxn modelId="{3A1E78FB-56FA-4471-A5E9-846DD1B27524}" srcId="{6DB5FC7B-0C6C-4A6C-94CF-A85B5C540A32}" destId="{1068B384-0A79-4B4B-A51E-71A74A779691}" srcOrd="1" destOrd="0" parTransId="{841E90F9-9B8E-41BB-928C-EE553332D33D}" sibTransId="{969EED93-C1B2-44B3-A795-477B4A3C5C24}"/>
    <dgm:cxn modelId="{7A3021FD-1F98-496C-8B13-5A806BFEAE17}" srcId="{10DBF68E-0E20-4240-A97A-E795ADA7582A}" destId="{8C47D6F5-2FFB-496C-8779-B1E7A6DEDAF3}" srcOrd="2" destOrd="0" parTransId="{0DB4F669-EFEE-4BE0-8D46-991C65773265}" sibTransId="{FC928CF7-1CC8-47B0-BA8B-5CFED369EA5C}"/>
    <dgm:cxn modelId="{6E6C8412-8C29-4AF0-8C5D-22344269E393}" type="presParOf" srcId="{2C8358EF-35FE-4540-8BD2-62657E6FED2A}" destId="{80AE68CE-01F1-4FAE-B0E5-3C4882051CDE}" srcOrd="0" destOrd="0" presId="urn:microsoft.com/office/officeart/2005/8/layout/chevron2"/>
    <dgm:cxn modelId="{219ACC88-D10B-4D00-9836-B6E9E3B85F45}" type="presParOf" srcId="{80AE68CE-01F1-4FAE-B0E5-3C4882051CDE}" destId="{7F2EE7BB-F184-4FA5-ABB9-14485620E868}" srcOrd="0" destOrd="0" presId="urn:microsoft.com/office/officeart/2005/8/layout/chevron2"/>
    <dgm:cxn modelId="{FF89A215-FB97-467A-951F-9126CC4BC825}" type="presParOf" srcId="{80AE68CE-01F1-4FAE-B0E5-3C4882051CDE}" destId="{4CC55017-ED90-4763-AF41-8096D7D423B8}" srcOrd="1" destOrd="0" presId="urn:microsoft.com/office/officeart/2005/8/layout/chevron2"/>
    <dgm:cxn modelId="{D174542A-F650-4AFC-93F7-99DC047F2C4A}" type="presParOf" srcId="{2C8358EF-35FE-4540-8BD2-62657E6FED2A}" destId="{BE03ADDA-5584-40F8-9C1E-36EAFB0F24E4}" srcOrd="1" destOrd="0" presId="urn:microsoft.com/office/officeart/2005/8/layout/chevron2"/>
    <dgm:cxn modelId="{7275A2F1-431C-4EF4-88BD-1510619BEC6F}" type="presParOf" srcId="{2C8358EF-35FE-4540-8BD2-62657E6FED2A}" destId="{97B61541-6BDF-482C-BB08-63419A357419}" srcOrd="2" destOrd="0" presId="urn:microsoft.com/office/officeart/2005/8/layout/chevron2"/>
    <dgm:cxn modelId="{E28AC8B4-B7B2-40F9-8958-DA2CD3625507}" type="presParOf" srcId="{97B61541-6BDF-482C-BB08-63419A357419}" destId="{1D89A668-A21D-4DD9-9146-C4CAA25CC220}" srcOrd="0" destOrd="0" presId="urn:microsoft.com/office/officeart/2005/8/layout/chevron2"/>
    <dgm:cxn modelId="{824D5663-51FD-4B4E-89B5-FA0222654E8F}" type="presParOf" srcId="{97B61541-6BDF-482C-BB08-63419A357419}" destId="{9C4BAED3-FC33-4D05-B3C5-CC1928B484F2}" srcOrd="1" destOrd="0" presId="urn:microsoft.com/office/officeart/2005/8/layout/chevron2"/>
    <dgm:cxn modelId="{5001F98A-8CD2-4D38-BC1F-C7CE369DB85C}" type="presParOf" srcId="{2C8358EF-35FE-4540-8BD2-62657E6FED2A}" destId="{ECF8C3E9-A494-4CB3-A789-9B1478192945}" srcOrd="3" destOrd="0" presId="urn:microsoft.com/office/officeart/2005/8/layout/chevron2"/>
    <dgm:cxn modelId="{E75E2266-CA15-4784-8C17-9E4FC0C8BE52}" type="presParOf" srcId="{2C8358EF-35FE-4540-8BD2-62657E6FED2A}" destId="{AC9B41B4-3EC4-4974-AC47-55AE11EE4899}" srcOrd="4" destOrd="0" presId="urn:microsoft.com/office/officeart/2005/8/layout/chevron2"/>
    <dgm:cxn modelId="{A6D18F8E-3727-4849-9A4E-5C40188927C2}" type="presParOf" srcId="{AC9B41B4-3EC4-4974-AC47-55AE11EE4899}" destId="{05D1E8FF-744E-453E-8BF8-855E0215EA5D}" srcOrd="0" destOrd="0" presId="urn:microsoft.com/office/officeart/2005/8/layout/chevron2"/>
    <dgm:cxn modelId="{AC27C33E-6394-449F-90F9-0E5AB73F0000}" type="presParOf" srcId="{AC9B41B4-3EC4-4974-AC47-55AE11EE4899}" destId="{4CC20C8A-C408-4B90-B500-A56E79FDF141}" srcOrd="1" destOrd="0" presId="urn:microsoft.com/office/officeart/2005/8/layout/chevron2"/>
    <dgm:cxn modelId="{8F668EED-E791-45EE-917B-F6BB8474FB47}" type="presParOf" srcId="{2C8358EF-35FE-4540-8BD2-62657E6FED2A}" destId="{3EE6852F-2341-4398-AA5A-727A02D0DE0B}" srcOrd="5" destOrd="0" presId="urn:microsoft.com/office/officeart/2005/8/layout/chevron2"/>
    <dgm:cxn modelId="{A2F5F429-CBAB-41CA-9099-5B04E1718D58}" type="presParOf" srcId="{2C8358EF-35FE-4540-8BD2-62657E6FED2A}" destId="{B7942D82-8F02-43BE-ACB5-5AE311C9B977}" srcOrd="6" destOrd="0" presId="urn:microsoft.com/office/officeart/2005/8/layout/chevron2"/>
    <dgm:cxn modelId="{EADFBD60-659B-42CE-B596-A504A47C3DAB}" type="presParOf" srcId="{B7942D82-8F02-43BE-ACB5-5AE311C9B977}" destId="{33A3F15E-B596-4D2E-8BE0-054D54DFEACA}" srcOrd="0" destOrd="0" presId="urn:microsoft.com/office/officeart/2005/8/layout/chevron2"/>
    <dgm:cxn modelId="{13D378BA-98D0-4155-BE7F-DD2EE09481CA}" type="presParOf" srcId="{B7942D82-8F02-43BE-ACB5-5AE311C9B977}" destId="{0C4D63BC-DE70-48A8-9AD5-61F99D95042D}" srcOrd="1" destOrd="0" presId="urn:microsoft.com/office/officeart/2005/8/layout/chevron2"/>
    <dgm:cxn modelId="{4BCCC1CB-68A4-4FC5-A04C-75D829D0AC17}" type="presParOf" srcId="{2C8358EF-35FE-4540-8BD2-62657E6FED2A}" destId="{CA76B6B1-CA2B-4BDA-93E2-9278BA11D71E}" srcOrd="7" destOrd="0" presId="urn:microsoft.com/office/officeart/2005/8/layout/chevron2"/>
    <dgm:cxn modelId="{341FA4BA-6A52-4906-87A7-067261307965}" type="presParOf" srcId="{2C8358EF-35FE-4540-8BD2-62657E6FED2A}" destId="{34BE6E7D-FFFB-40D9-B3A3-160B293114E5}" srcOrd="8" destOrd="0" presId="urn:microsoft.com/office/officeart/2005/8/layout/chevron2"/>
    <dgm:cxn modelId="{2E470378-58D5-4103-8600-379DA4D65470}" type="presParOf" srcId="{34BE6E7D-FFFB-40D9-B3A3-160B293114E5}" destId="{C1954EE7-D5C4-4CA7-B990-01C97AE215D3}" srcOrd="0" destOrd="0" presId="urn:microsoft.com/office/officeart/2005/8/layout/chevron2"/>
    <dgm:cxn modelId="{54F97361-C14D-4E8F-8451-1520B56F90F7}" type="presParOf" srcId="{34BE6E7D-FFFB-40D9-B3A3-160B293114E5}" destId="{B4B1D50A-301B-4482-9EE1-349B8EADE8E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EE7BB-F184-4FA5-ABB9-14485620E868}">
      <dsp:nvSpPr>
        <dsp:cNvPr id="0" name=""/>
        <dsp:cNvSpPr/>
      </dsp:nvSpPr>
      <dsp:spPr>
        <a:xfrm rot="5400000">
          <a:off x="-179344" y="180026"/>
          <a:ext cx="1195629" cy="83694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0" kern="1200">
              <a:latin typeface="Verdana" panose="020B0604030504040204" pitchFamily="34" charset="0"/>
              <a:ea typeface="Verdana" panose="020B0604030504040204" pitchFamily="34" charset="0"/>
              <a:cs typeface="Verdana" panose="020B0604030504040204" pitchFamily="34" charset="0"/>
            </a:rPr>
            <a:t>Space Constraints</a:t>
          </a:r>
        </a:p>
      </dsp:txBody>
      <dsp:txXfrm rot="-5400000">
        <a:off x="1" y="419151"/>
        <a:ext cx="836940" cy="358689"/>
      </dsp:txXfrm>
    </dsp:sp>
    <dsp:sp modelId="{4CC55017-ED90-4763-AF41-8096D7D423B8}">
      <dsp:nvSpPr>
        <dsp:cNvPr id="0" name=""/>
        <dsp:cNvSpPr/>
      </dsp:nvSpPr>
      <dsp:spPr>
        <a:xfrm rot="5400000">
          <a:off x="5173391" y="-4335769"/>
          <a:ext cx="777159" cy="945006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a:latin typeface="Verdana" panose="020B0604030504040204" pitchFamily="34" charset="0"/>
              <a:ea typeface="Verdana" panose="020B0604030504040204" pitchFamily="34" charset="0"/>
              <a:cs typeface="Verdana" panose="020B0604030504040204" pitchFamily="34" charset="0"/>
            </a:rPr>
            <a:t>Will tank fit into space</a:t>
          </a:r>
        </a:p>
        <a:p>
          <a:pPr marL="114300" lvl="1" indent="-114300" algn="l" defTabSz="533400">
            <a:lnSpc>
              <a:spcPct val="90000"/>
            </a:lnSpc>
            <a:spcBef>
              <a:spcPct val="0"/>
            </a:spcBef>
            <a:spcAft>
              <a:spcPct val="15000"/>
            </a:spcAft>
            <a:buChar char="•"/>
          </a:pPr>
          <a:r>
            <a:rPr lang="en-US" sz="1200" kern="1200">
              <a:latin typeface="Verdana" panose="020B0604030504040204" pitchFamily="34" charset="0"/>
              <a:ea typeface="Verdana" panose="020B0604030504040204" pitchFamily="34" charset="0"/>
              <a:cs typeface="Verdana" panose="020B0604030504040204" pitchFamily="34" charset="0"/>
            </a:rPr>
            <a:t>Include side plumbing</a:t>
          </a:r>
        </a:p>
        <a:p>
          <a:pPr marL="114300" lvl="1" indent="-114300" algn="l" defTabSz="533400">
            <a:lnSpc>
              <a:spcPct val="90000"/>
            </a:lnSpc>
            <a:spcBef>
              <a:spcPct val="0"/>
            </a:spcBef>
            <a:spcAft>
              <a:spcPct val="15000"/>
            </a:spcAft>
            <a:buChar char="•"/>
          </a:pPr>
          <a:r>
            <a:rPr lang="en-US" sz="1200" kern="1200">
              <a:latin typeface="Verdana" panose="020B0604030504040204" pitchFamily="34" charset="0"/>
              <a:ea typeface="Verdana" panose="020B0604030504040204" pitchFamily="34" charset="0"/>
              <a:cs typeface="Verdana" panose="020B0604030504040204" pitchFamily="34" charset="0"/>
            </a:rPr>
            <a:t>Include duct adaptors if required</a:t>
          </a:r>
        </a:p>
      </dsp:txBody>
      <dsp:txXfrm rot="-5400000">
        <a:off x="836941" y="38619"/>
        <a:ext cx="9412122" cy="701283"/>
      </dsp:txXfrm>
    </dsp:sp>
    <dsp:sp modelId="{1D89A668-A21D-4DD9-9146-C4CAA25CC220}">
      <dsp:nvSpPr>
        <dsp:cNvPr id="0" name=""/>
        <dsp:cNvSpPr/>
      </dsp:nvSpPr>
      <dsp:spPr>
        <a:xfrm rot="5400000">
          <a:off x="-179344" y="1259521"/>
          <a:ext cx="1195629" cy="83694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0" kern="1200">
              <a:latin typeface="Verdana" panose="020B0604030504040204" pitchFamily="34" charset="0"/>
              <a:ea typeface="Verdana" panose="020B0604030504040204" pitchFamily="34" charset="0"/>
              <a:cs typeface="Verdana" panose="020B0604030504040204" pitchFamily="34" charset="0"/>
            </a:rPr>
            <a:t>Sizing</a:t>
          </a:r>
        </a:p>
      </dsp:txBody>
      <dsp:txXfrm rot="-5400000">
        <a:off x="1" y="1498646"/>
        <a:ext cx="836940" cy="358689"/>
      </dsp:txXfrm>
    </dsp:sp>
    <dsp:sp modelId="{9C4BAED3-FC33-4D05-B3C5-CC1928B484F2}">
      <dsp:nvSpPr>
        <dsp:cNvPr id="0" name=""/>
        <dsp:cNvSpPr/>
      </dsp:nvSpPr>
      <dsp:spPr>
        <a:xfrm rot="5400000">
          <a:off x="5173391" y="-3256273"/>
          <a:ext cx="777159" cy="945006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a:latin typeface="Verdana" panose="020B0604030504040204" pitchFamily="34" charset="0"/>
              <a:ea typeface="Verdana" panose="020B0604030504040204" pitchFamily="34" charset="0"/>
              <a:cs typeface="Verdana" panose="020B0604030504040204" pitchFamily="34" charset="0"/>
            </a:rPr>
            <a:t>Household size</a:t>
          </a:r>
        </a:p>
        <a:p>
          <a:pPr marL="114300" lvl="1" indent="-114300" algn="l" defTabSz="533400">
            <a:lnSpc>
              <a:spcPct val="90000"/>
            </a:lnSpc>
            <a:spcBef>
              <a:spcPct val="0"/>
            </a:spcBef>
            <a:spcAft>
              <a:spcPct val="15000"/>
            </a:spcAft>
            <a:buChar char="•"/>
          </a:pPr>
          <a:r>
            <a:rPr lang="en-US" sz="1200" kern="1200">
              <a:latin typeface="Verdana" panose="020B0604030504040204" pitchFamily="34" charset="0"/>
              <a:ea typeface="Verdana" panose="020B0604030504040204" pitchFamily="34" charset="0"/>
              <a:cs typeface="Verdana" panose="020B0604030504040204" pitchFamily="34" charset="0"/>
            </a:rPr>
            <a:t>High usage spa tubs</a:t>
          </a:r>
        </a:p>
        <a:p>
          <a:pPr marL="114300" lvl="1" indent="-114300" algn="l" defTabSz="533400">
            <a:lnSpc>
              <a:spcPct val="90000"/>
            </a:lnSpc>
            <a:spcBef>
              <a:spcPct val="0"/>
            </a:spcBef>
            <a:spcAft>
              <a:spcPct val="15000"/>
            </a:spcAft>
            <a:buChar char="•"/>
          </a:pPr>
          <a:r>
            <a:rPr lang="en-US" sz="1200" kern="1200">
              <a:latin typeface="Verdana" panose="020B0604030504040204" pitchFamily="34" charset="0"/>
              <a:ea typeface="Verdana" panose="020B0604030504040204" pitchFamily="34" charset="0"/>
              <a:cs typeface="Verdana" panose="020B0604030504040204" pitchFamily="34" charset="0"/>
            </a:rPr>
            <a:t>Possible use of whole house tempering valve</a:t>
          </a:r>
        </a:p>
      </dsp:txBody>
      <dsp:txXfrm rot="-5400000">
        <a:off x="836941" y="1118115"/>
        <a:ext cx="9412122" cy="701283"/>
      </dsp:txXfrm>
    </dsp:sp>
    <dsp:sp modelId="{05D1E8FF-744E-453E-8BF8-855E0215EA5D}">
      <dsp:nvSpPr>
        <dsp:cNvPr id="0" name=""/>
        <dsp:cNvSpPr/>
      </dsp:nvSpPr>
      <dsp:spPr>
        <a:xfrm rot="5400000">
          <a:off x="-179344" y="2339017"/>
          <a:ext cx="1195629" cy="83694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0" kern="1200">
              <a:latin typeface="Verdana" panose="020B0604030504040204" pitchFamily="34" charset="0"/>
              <a:ea typeface="Verdana" panose="020B0604030504040204" pitchFamily="34" charset="0"/>
              <a:cs typeface="Verdana" panose="020B0604030504040204" pitchFamily="34" charset="0"/>
            </a:rPr>
            <a:t>Water Connections</a:t>
          </a:r>
        </a:p>
      </dsp:txBody>
      <dsp:txXfrm rot="-5400000">
        <a:off x="1" y="2578142"/>
        <a:ext cx="836940" cy="358689"/>
      </dsp:txXfrm>
    </dsp:sp>
    <dsp:sp modelId="{4CC20C8A-C408-4B90-B500-A56E79FDF141}">
      <dsp:nvSpPr>
        <dsp:cNvPr id="0" name=""/>
        <dsp:cNvSpPr/>
      </dsp:nvSpPr>
      <dsp:spPr>
        <a:xfrm rot="5400000">
          <a:off x="5173391" y="-2176777"/>
          <a:ext cx="777159" cy="945006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a:latin typeface="Verdana" panose="020B0604030504040204" pitchFamily="34" charset="0"/>
              <a:ea typeface="Verdana" panose="020B0604030504040204" pitchFamily="34" charset="0"/>
              <a:cs typeface="Verdana" panose="020B0604030504040204" pitchFamily="34" charset="0"/>
            </a:rPr>
            <a:t>Top-plumbed</a:t>
          </a:r>
        </a:p>
        <a:p>
          <a:pPr marL="114300" lvl="1" indent="-114300" algn="l" defTabSz="533400">
            <a:lnSpc>
              <a:spcPct val="90000"/>
            </a:lnSpc>
            <a:spcBef>
              <a:spcPct val="0"/>
            </a:spcBef>
            <a:spcAft>
              <a:spcPct val="15000"/>
            </a:spcAft>
            <a:buChar char="•"/>
          </a:pPr>
          <a:r>
            <a:rPr lang="en-US" sz="1200" kern="1200">
              <a:latin typeface="Verdana" panose="020B0604030504040204" pitchFamily="34" charset="0"/>
              <a:ea typeface="Verdana" panose="020B0604030504040204" pitchFamily="34" charset="0"/>
              <a:cs typeface="Verdana" panose="020B0604030504040204" pitchFamily="34" charset="0"/>
            </a:rPr>
            <a:t>Side-plumbed</a:t>
          </a:r>
        </a:p>
      </dsp:txBody>
      <dsp:txXfrm rot="-5400000">
        <a:off x="836941" y="2197611"/>
        <a:ext cx="9412122" cy="701283"/>
      </dsp:txXfrm>
    </dsp:sp>
    <dsp:sp modelId="{33A3F15E-B596-4D2E-8BE0-054D54DFEACA}">
      <dsp:nvSpPr>
        <dsp:cNvPr id="0" name=""/>
        <dsp:cNvSpPr/>
      </dsp:nvSpPr>
      <dsp:spPr>
        <a:xfrm rot="5400000">
          <a:off x="-179344" y="3418512"/>
          <a:ext cx="1195629" cy="83694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0" kern="1200">
              <a:latin typeface="Verdana" panose="020B0604030504040204" pitchFamily="34" charset="0"/>
              <a:ea typeface="Verdana" panose="020B0604030504040204" pitchFamily="34" charset="0"/>
              <a:cs typeface="Verdana" panose="020B0604030504040204" pitchFamily="34" charset="0"/>
            </a:rPr>
            <a:t>Electrical</a:t>
          </a:r>
        </a:p>
      </dsp:txBody>
      <dsp:txXfrm rot="-5400000">
        <a:off x="1" y="3657637"/>
        <a:ext cx="836940" cy="358689"/>
      </dsp:txXfrm>
    </dsp:sp>
    <dsp:sp modelId="{0C4D63BC-DE70-48A8-9AD5-61F99D95042D}">
      <dsp:nvSpPr>
        <dsp:cNvPr id="0" name=""/>
        <dsp:cNvSpPr/>
      </dsp:nvSpPr>
      <dsp:spPr>
        <a:xfrm rot="5400000">
          <a:off x="5173391" y="-1097282"/>
          <a:ext cx="777159" cy="945006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a:latin typeface="Verdana" panose="020B0604030504040204" pitchFamily="34" charset="0"/>
              <a:ea typeface="Verdana" panose="020B0604030504040204" pitchFamily="34" charset="0"/>
              <a:cs typeface="Verdana" panose="020B0604030504040204" pitchFamily="34" charset="0"/>
            </a:rPr>
            <a:t>Amperage of breaker</a:t>
          </a:r>
        </a:p>
        <a:p>
          <a:pPr marL="114300" lvl="1" indent="-114300" algn="l" defTabSz="533400">
            <a:lnSpc>
              <a:spcPct val="90000"/>
            </a:lnSpc>
            <a:spcBef>
              <a:spcPct val="0"/>
            </a:spcBef>
            <a:spcAft>
              <a:spcPct val="15000"/>
            </a:spcAft>
            <a:buChar char="•"/>
          </a:pPr>
          <a:r>
            <a:rPr lang="en-US" sz="1200" kern="1200">
              <a:latin typeface="Verdana" panose="020B0604030504040204" pitchFamily="34" charset="0"/>
              <a:ea typeface="Verdana" panose="020B0604030504040204" pitchFamily="34" charset="0"/>
              <a:cs typeface="Verdana" panose="020B0604030504040204" pitchFamily="34" charset="0"/>
            </a:rPr>
            <a:t>Wire size</a:t>
          </a:r>
        </a:p>
      </dsp:txBody>
      <dsp:txXfrm rot="-5400000">
        <a:off x="836941" y="3277106"/>
        <a:ext cx="9412122" cy="701283"/>
      </dsp:txXfrm>
    </dsp:sp>
    <dsp:sp modelId="{C1954EE7-D5C4-4CA7-B990-01C97AE215D3}">
      <dsp:nvSpPr>
        <dsp:cNvPr id="0" name=""/>
        <dsp:cNvSpPr/>
      </dsp:nvSpPr>
      <dsp:spPr>
        <a:xfrm rot="5400000">
          <a:off x="-179344" y="4498008"/>
          <a:ext cx="1195629" cy="83694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0" kern="1200">
              <a:latin typeface="Verdana" panose="020B0604030504040204" pitchFamily="34" charset="0"/>
              <a:ea typeface="Verdana" panose="020B0604030504040204" pitchFamily="34" charset="0"/>
              <a:cs typeface="Verdana" panose="020B0604030504040204" pitchFamily="34" charset="0"/>
            </a:rPr>
            <a:t>Ducting </a:t>
          </a:r>
          <a:br>
            <a:rPr lang="en-US" sz="1000" b="0" kern="1200">
              <a:latin typeface="Verdana" panose="020B0604030504040204" pitchFamily="34" charset="0"/>
              <a:ea typeface="Verdana" panose="020B0604030504040204" pitchFamily="34" charset="0"/>
              <a:cs typeface="Verdana" panose="020B0604030504040204" pitchFamily="34" charset="0"/>
            </a:rPr>
          </a:br>
          <a:r>
            <a:rPr lang="en-US" sz="900" b="0" kern="1200">
              <a:latin typeface="Verdana" panose="020B0604030504040204" pitchFamily="34" charset="0"/>
              <a:ea typeface="Verdana" panose="020B0604030504040204" pitchFamily="34" charset="0"/>
              <a:cs typeface="Verdana" panose="020B0604030504040204" pitchFamily="34" charset="0"/>
            </a:rPr>
            <a:t>(If Required)</a:t>
          </a:r>
        </a:p>
      </dsp:txBody>
      <dsp:txXfrm rot="-5400000">
        <a:off x="1" y="4737133"/>
        <a:ext cx="836940" cy="358689"/>
      </dsp:txXfrm>
    </dsp:sp>
    <dsp:sp modelId="{B4B1D50A-301B-4482-9EE1-349B8EADE8E9}">
      <dsp:nvSpPr>
        <dsp:cNvPr id="0" name=""/>
        <dsp:cNvSpPr/>
      </dsp:nvSpPr>
      <dsp:spPr>
        <a:xfrm rot="5400000">
          <a:off x="5173391" y="-17786"/>
          <a:ext cx="777159" cy="945006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a:latin typeface="Verdana" panose="020B0604030504040204" pitchFamily="34" charset="0"/>
              <a:ea typeface="Verdana" panose="020B0604030504040204" pitchFamily="34" charset="0"/>
              <a:cs typeface="Verdana" panose="020B0604030504040204" pitchFamily="34" charset="0"/>
            </a:rPr>
            <a:t>Right exhaust</a:t>
          </a:r>
        </a:p>
        <a:p>
          <a:pPr marL="114300" lvl="1" indent="-114300" algn="l" defTabSz="533400">
            <a:lnSpc>
              <a:spcPct val="90000"/>
            </a:lnSpc>
            <a:spcBef>
              <a:spcPct val="0"/>
            </a:spcBef>
            <a:spcAft>
              <a:spcPct val="15000"/>
            </a:spcAft>
            <a:buChar char="•"/>
          </a:pPr>
          <a:r>
            <a:rPr lang="en-US" sz="1200" kern="1200">
              <a:latin typeface="Verdana" panose="020B0604030504040204" pitchFamily="34" charset="0"/>
              <a:ea typeface="Verdana" panose="020B0604030504040204" pitchFamily="34" charset="0"/>
              <a:cs typeface="Verdana" panose="020B0604030504040204" pitchFamily="34" charset="0"/>
            </a:rPr>
            <a:t>Back exhaust</a:t>
          </a:r>
        </a:p>
      </dsp:txBody>
      <dsp:txXfrm rot="-5400000">
        <a:off x="836941" y="4356602"/>
        <a:ext cx="9412122" cy="70128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AAC419-EBEB-4A46-B3C3-0C2D4ED22A8E}" type="datetimeFigureOut">
              <a:rPr lang="en-US" smtClean="0"/>
              <a:t>12/28/2022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F75335-ECCA-4DC9-B892-55F232DE4A8F}" type="slidenum">
              <a:rPr lang="en-US" smtClean="0"/>
              <a:t>‹#›</a:t>
            </a:fld>
            <a:endParaRPr lang="en-US"/>
          </a:p>
        </p:txBody>
      </p:sp>
    </p:spTree>
    <p:extLst>
      <p:ext uri="{BB962C8B-B14F-4D97-AF65-F5344CB8AC3E}">
        <p14:creationId xmlns:p14="http://schemas.microsoft.com/office/powerpoint/2010/main" val="2672795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r>
              <a:rPr lang="en-US" sz="1200" b="1"/>
              <a:t>P0001</a:t>
            </a:r>
          </a:p>
          <a:p>
            <a:r>
              <a:rPr lang="en-US" sz="1200" b="1"/>
              <a:t>Point of Slide:  </a:t>
            </a:r>
            <a:r>
              <a:rPr lang="en-US" sz="1200" b="0"/>
              <a:t>Introduction to All Manufacturer Technical Electric Hybrid Water Heater (EHWH) Training – Helping your customers make the best water heating decisions</a:t>
            </a:r>
          </a:p>
        </p:txBody>
      </p:sp>
      <p:sp>
        <p:nvSpPr>
          <p:cNvPr id="4" name="Slide Number Placeholder 3"/>
          <p:cNvSpPr>
            <a:spLocks noGrp="1"/>
          </p:cNvSpPr>
          <p:nvPr>
            <p:ph type="sldNum" sz="quarter" idx="10"/>
          </p:nvPr>
        </p:nvSpPr>
        <p:spPr>
          <a:xfrm>
            <a:off x="3970938" y="8829967"/>
            <a:ext cx="3037840" cy="466433"/>
          </a:xfrm>
          <a:prstGeom prst="rect">
            <a:avLst/>
          </a:prstGeom>
        </p:spPr>
        <p:txBody>
          <a:bodyPr lIns="93177" tIns="46589" rIns="93177" bIns="46589"/>
          <a:lstStyle/>
          <a:p>
            <a:pPr marL="0" marR="0" lvl="0" indent="0" algn="l" defTabSz="914400" rtl="0" eaLnBrk="1" fontAlgn="auto" latinLnBrk="0" hangingPunct="1">
              <a:lnSpc>
                <a:spcPct val="100000"/>
              </a:lnSpc>
              <a:spcBef>
                <a:spcPts val="0"/>
              </a:spcBef>
              <a:spcAft>
                <a:spcPts val="0"/>
              </a:spcAft>
              <a:buClrTx/>
              <a:buSzTx/>
              <a:buFontTx/>
              <a:buNone/>
              <a:tabLst/>
              <a:defRPr/>
            </a:pPr>
            <a:fld id="{56B67E31-80A1-41FA-A479-618FE81544D2}"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0348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a:t>P0018</a:t>
            </a:r>
          </a:p>
          <a:p>
            <a:r>
              <a:rPr lang="en-US" altLang="en-US" b="1"/>
              <a:t>Point of Slide:  </a:t>
            </a:r>
            <a:r>
              <a:rPr lang="en-US" altLang="en-US" b="0"/>
              <a:t>Detail brand specific attributes</a:t>
            </a:r>
          </a:p>
          <a:p>
            <a:endParaRPr lang="en-US"/>
          </a:p>
        </p:txBody>
      </p:sp>
      <p:sp>
        <p:nvSpPr>
          <p:cNvPr id="4" name="Slide Number Placeholder 3"/>
          <p:cNvSpPr>
            <a:spLocks noGrp="1"/>
          </p:cNvSpPr>
          <p:nvPr>
            <p:ph type="sldNum" sz="quarter" idx="5"/>
          </p:nvPr>
        </p:nvSpPr>
        <p:spPr/>
        <p:txBody>
          <a:bodyPr/>
          <a:lstStyle/>
          <a:p>
            <a:fld id="{90F75335-ECCA-4DC9-B892-55F232DE4A8F}" type="slidenum">
              <a:rPr lang="en-US" smtClean="0"/>
              <a:t>10</a:t>
            </a:fld>
            <a:endParaRPr lang="en-US"/>
          </a:p>
        </p:txBody>
      </p:sp>
    </p:spTree>
    <p:extLst>
      <p:ext uri="{BB962C8B-B14F-4D97-AF65-F5344CB8AC3E}">
        <p14:creationId xmlns:p14="http://schemas.microsoft.com/office/powerpoint/2010/main" val="3926144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a:t>P0019</a:t>
            </a:r>
          </a:p>
          <a:p>
            <a:r>
              <a:rPr lang="en-US" altLang="en-US" b="1"/>
              <a:t>Point of Slide:  </a:t>
            </a:r>
            <a:r>
              <a:rPr lang="en-US" altLang="en-US" b="0"/>
              <a:t>Detail brand specific attributes</a:t>
            </a:r>
          </a:p>
          <a:p>
            <a:endParaRPr lang="en-US"/>
          </a:p>
        </p:txBody>
      </p:sp>
      <p:sp>
        <p:nvSpPr>
          <p:cNvPr id="4" name="Slide Number Placeholder 3"/>
          <p:cNvSpPr>
            <a:spLocks noGrp="1"/>
          </p:cNvSpPr>
          <p:nvPr>
            <p:ph type="sldNum" sz="quarter" idx="5"/>
          </p:nvPr>
        </p:nvSpPr>
        <p:spPr/>
        <p:txBody>
          <a:bodyPr/>
          <a:lstStyle/>
          <a:p>
            <a:fld id="{90F75335-ECCA-4DC9-B892-55F232DE4A8F}" type="slidenum">
              <a:rPr lang="en-US" smtClean="0"/>
              <a:t>11</a:t>
            </a:fld>
            <a:endParaRPr lang="en-US"/>
          </a:p>
        </p:txBody>
      </p:sp>
    </p:spTree>
    <p:extLst>
      <p:ext uri="{BB962C8B-B14F-4D97-AF65-F5344CB8AC3E}">
        <p14:creationId xmlns:p14="http://schemas.microsoft.com/office/powerpoint/2010/main" val="1791632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a:t>P0020</a:t>
            </a:r>
          </a:p>
          <a:p>
            <a:r>
              <a:rPr lang="en-US" altLang="en-US" b="1"/>
              <a:t>Point of Slide:  </a:t>
            </a:r>
            <a:r>
              <a:rPr lang="en-US" altLang="en-US" b="0"/>
              <a:t>Detail size of each mode</a:t>
            </a:r>
          </a:p>
          <a:p>
            <a:endParaRPr lang="en-US"/>
          </a:p>
        </p:txBody>
      </p:sp>
      <p:sp>
        <p:nvSpPr>
          <p:cNvPr id="4" name="Slide Number Placeholder 3"/>
          <p:cNvSpPr>
            <a:spLocks noGrp="1"/>
          </p:cNvSpPr>
          <p:nvPr>
            <p:ph type="sldNum" sz="quarter" idx="5"/>
          </p:nvPr>
        </p:nvSpPr>
        <p:spPr/>
        <p:txBody>
          <a:bodyPr/>
          <a:lstStyle/>
          <a:p>
            <a:fld id="{90F75335-ECCA-4DC9-B892-55F232DE4A8F}" type="slidenum">
              <a:rPr lang="en-US" smtClean="0"/>
              <a:t>12</a:t>
            </a:fld>
            <a:endParaRPr lang="en-US"/>
          </a:p>
        </p:txBody>
      </p:sp>
    </p:spTree>
    <p:extLst>
      <p:ext uri="{BB962C8B-B14F-4D97-AF65-F5344CB8AC3E}">
        <p14:creationId xmlns:p14="http://schemas.microsoft.com/office/powerpoint/2010/main" val="296087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P0035</a:t>
            </a:r>
          </a:p>
          <a:p>
            <a:r>
              <a:rPr lang="en-US" sz="1200" b="1" dirty="0"/>
              <a:t>Point of Slide:  </a:t>
            </a:r>
            <a:r>
              <a:rPr lang="en-US" sz="1200" b="0" dirty="0"/>
              <a:t>Highlight space heat interaction study and results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36784-BA39-4363-9014-7C5CC119DC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0742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P0064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a:t>Purpose: </a:t>
            </a:r>
            <a:r>
              <a:rPr lang="en-US" b="0"/>
              <a:t>Recommend installation considerations for an open basement. </a:t>
            </a:r>
            <a:endParaRPr lang="en-US" b="1"/>
          </a:p>
          <a:p>
            <a:endParaRPr lang="en-US" b="1"/>
          </a:p>
        </p:txBody>
      </p:sp>
      <p:sp>
        <p:nvSpPr>
          <p:cNvPr id="4" name="Slide Number Placeholder 3"/>
          <p:cNvSpPr>
            <a:spLocks noGrp="1"/>
          </p:cNvSpPr>
          <p:nvPr>
            <p:ph type="sldNum" sz="quarter" idx="5"/>
          </p:nvPr>
        </p:nvSpPr>
        <p:spPr/>
        <p:txBody>
          <a:bodyPr/>
          <a:lstStyle/>
          <a:p>
            <a:fld id="{F35A7E6B-3311-4695-89E7-0A30E5BBF90C}" type="slidenum">
              <a:rPr lang="en-US" smtClean="0"/>
              <a:t>14</a:t>
            </a:fld>
            <a:endParaRPr lang="en-US"/>
          </a:p>
        </p:txBody>
      </p:sp>
    </p:spTree>
    <p:extLst>
      <p:ext uri="{BB962C8B-B14F-4D97-AF65-F5344CB8AC3E}">
        <p14:creationId xmlns:p14="http://schemas.microsoft.com/office/powerpoint/2010/main" val="533935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P0066</a:t>
            </a:r>
          </a:p>
          <a:p>
            <a:r>
              <a:rPr lang="en-US" b="1"/>
              <a:t>Purpose:</a:t>
            </a:r>
          </a:p>
          <a:p>
            <a:endParaRPr lang="en-US" sz="1800">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35A7E6B-3311-4695-89E7-0A30E5BBF90C}" type="slidenum">
              <a:rPr lang="en-US" smtClean="0"/>
              <a:t>15</a:t>
            </a:fld>
            <a:endParaRPr lang="en-US"/>
          </a:p>
        </p:txBody>
      </p:sp>
    </p:spTree>
    <p:extLst>
      <p:ext uri="{BB962C8B-B14F-4D97-AF65-F5344CB8AC3E}">
        <p14:creationId xmlns:p14="http://schemas.microsoft.com/office/powerpoint/2010/main" val="1848475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P0053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Point of Slide: </a:t>
            </a:r>
            <a:r>
              <a:rPr lang="en-US" b="0" dirty="0"/>
              <a:t>Introduce and define cold climate territories for reference in following slides</a:t>
            </a:r>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36784-BA39-4363-9014-7C5CC119DC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5853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P1090</a:t>
            </a:r>
          </a:p>
        </p:txBody>
      </p:sp>
      <p:sp>
        <p:nvSpPr>
          <p:cNvPr id="4" name="Slide Number Placeholder 3"/>
          <p:cNvSpPr>
            <a:spLocks noGrp="1"/>
          </p:cNvSpPr>
          <p:nvPr>
            <p:ph type="sldNum" sz="quarter" idx="5"/>
          </p:nvPr>
        </p:nvSpPr>
        <p:spPr/>
        <p:txBody>
          <a:bodyPr/>
          <a:lstStyle/>
          <a:p>
            <a:fld id="{6B736784-BA39-4363-9014-7C5CC119DCB5}" type="slidenum">
              <a:rPr lang="en-US" smtClean="0"/>
              <a:t>17</a:t>
            </a:fld>
            <a:endParaRPr lang="en-US"/>
          </a:p>
        </p:txBody>
      </p:sp>
    </p:spTree>
    <p:extLst>
      <p:ext uri="{BB962C8B-B14F-4D97-AF65-F5344CB8AC3E}">
        <p14:creationId xmlns:p14="http://schemas.microsoft.com/office/powerpoint/2010/main" val="2338770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P1091</a:t>
            </a:r>
            <a:endParaRPr lang="en-US" b="1" dirty="0"/>
          </a:p>
        </p:txBody>
      </p:sp>
      <p:sp>
        <p:nvSpPr>
          <p:cNvPr id="4" name="Slide Number Placeholder 3"/>
          <p:cNvSpPr>
            <a:spLocks noGrp="1"/>
          </p:cNvSpPr>
          <p:nvPr>
            <p:ph type="sldNum" sz="quarter" idx="5"/>
          </p:nvPr>
        </p:nvSpPr>
        <p:spPr/>
        <p:txBody>
          <a:bodyPr/>
          <a:lstStyle/>
          <a:p>
            <a:fld id="{90F75335-ECCA-4DC9-B892-55F232DE4A8F}" type="slidenum">
              <a:rPr lang="en-US" smtClean="0"/>
              <a:t>18</a:t>
            </a:fld>
            <a:endParaRPr lang="en-US"/>
          </a:p>
        </p:txBody>
      </p:sp>
    </p:spTree>
    <p:extLst>
      <p:ext uri="{BB962C8B-B14F-4D97-AF65-F5344CB8AC3E}">
        <p14:creationId xmlns:p14="http://schemas.microsoft.com/office/powerpoint/2010/main" val="3702140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P0067</a:t>
            </a:r>
          </a:p>
          <a:p>
            <a:r>
              <a:rPr lang="en-US" b="1"/>
              <a:t>Point of Slide: </a:t>
            </a:r>
            <a:r>
              <a:rPr lang="en-US" b="0"/>
              <a:t>Introduce “Shrinking Room Experiment”, and explain study conditions</a:t>
            </a:r>
            <a:endParaRPr lang="en-US" b="1"/>
          </a:p>
          <a:p>
            <a:endParaRPr lang="en-US" b="1"/>
          </a:p>
        </p:txBody>
      </p:sp>
      <p:sp>
        <p:nvSpPr>
          <p:cNvPr id="4" name="Slide Number Placeholder 3"/>
          <p:cNvSpPr>
            <a:spLocks noGrp="1"/>
          </p:cNvSpPr>
          <p:nvPr>
            <p:ph type="sldNum" sz="quarter" idx="5"/>
          </p:nvPr>
        </p:nvSpPr>
        <p:spPr/>
        <p:txBody>
          <a:bodyPr/>
          <a:lstStyle/>
          <a:p>
            <a:fld id="{90F75335-ECCA-4DC9-B892-55F232DE4A8F}" type="slidenum">
              <a:rPr lang="en-US" smtClean="0"/>
              <a:t>19</a:t>
            </a:fld>
            <a:endParaRPr lang="en-US"/>
          </a:p>
        </p:txBody>
      </p:sp>
    </p:spTree>
    <p:extLst>
      <p:ext uri="{BB962C8B-B14F-4D97-AF65-F5344CB8AC3E}">
        <p14:creationId xmlns:p14="http://schemas.microsoft.com/office/powerpoint/2010/main" val="3196764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pPr defTabSz="931774">
              <a:defRPr/>
            </a:pPr>
            <a:r>
              <a:rPr lang="en-US" b="1"/>
              <a:t>P0125</a:t>
            </a:r>
          </a:p>
          <a:p>
            <a:pPr defTabSz="931774">
              <a:defRPr/>
            </a:pPr>
            <a:r>
              <a:rPr lang="en-US" b="1"/>
              <a:t>Point of Slide: </a:t>
            </a:r>
            <a:r>
              <a:rPr lang="en-US" b="0"/>
              <a:t>Provides information and resources for available utility rebate programs</a:t>
            </a:r>
          </a:p>
          <a:p>
            <a:pPr defTabSz="931774">
              <a:defRPr/>
            </a:pPr>
            <a:endParaRPr lang="en-US"/>
          </a:p>
          <a:p>
            <a:endParaRPr lang="en-US"/>
          </a:p>
        </p:txBody>
      </p:sp>
      <p:sp>
        <p:nvSpPr>
          <p:cNvPr id="4" name="Slide Number Placeholder 3"/>
          <p:cNvSpPr>
            <a:spLocks noGrp="1"/>
          </p:cNvSpPr>
          <p:nvPr>
            <p:ph type="sldNum" sz="quarter" idx="10"/>
          </p:nvPr>
        </p:nvSpPr>
        <p:spPr>
          <a:xfrm>
            <a:off x="3970938" y="8829967"/>
            <a:ext cx="3037840" cy="466433"/>
          </a:xfrm>
          <a:prstGeom prst="rect">
            <a:avLst/>
          </a:prstGeom>
        </p:spPr>
        <p:txBody>
          <a:bodyPr lIns="93177" tIns="46589" rIns="93177" bIns="46589"/>
          <a:lstStyle/>
          <a:p>
            <a:pPr marL="0" marR="0" lvl="0" indent="0" algn="l" defTabSz="914400" rtl="0" eaLnBrk="1" fontAlgn="auto" latinLnBrk="0" hangingPunct="1">
              <a:lnSpc>
                <a:spcPct val="100000"/>
              </a:lnSpc>
              <a:spcBef>
                <a:spcPts val="0"/>
              </a:spcBef>
              <a:spcAft>
                <a:spcPts val="0"/>
              </a:spcAft>
              <a:buClrTx/>
              <a:buSzTx/>
              <a:buFontTx/>
              <a:buNone/>
              <a:tabLst/>
              <a:defRPr/>
            </a:pPr>
            <a:fld id="{56B67E31-80A1-41FA-A479-618FE81544D2}"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5209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P0068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a:t>Point of Slide: </a:t>
            </a:r>
            <a:r>
              <a:rPr lang="en-US" b="0"/>
              <a:t>Detail Amelioration Method Assessment and findings</a:t>
            </a:r>
            <a:endParaRPr lang="en-US" b="1"/>
          </a:p>
          <a:p>
            <a:endParaRPr lang="en-US"/>
          </a:p>
        </p:txBody>
      </p:sp>
      <p:sp>
        <p:nvSpPr>
          <p:cNvPr id="4" name="Slide Number Placeholder 3"/>
          <p:cNvSpPr>
            <a:spLocks noGrp="1"/>
          </p:cNvSpPr>
          <p:nvPr>
            <p:ph type="sldNum" sz="quarter" idx="5"/>
          </p:nvPr>
        </p:nvSpPr>
        <p:spPr/>
        <p:txBody>
          <a:bodyPr/>
          <a:lstStyle/>
          <a:p>
            <a:fld id="{90F75335-ECCA-4DC9-B892-55F232DE4A8F}" type="slidenum">
              <a:rPr lang="en-US" smtClean="0"/>
              <a:t>20</a:t>
            </a:fld>
            <a:endParaRPr lang="en-US"/>
          </a:p>
        </p:txBody>
      </p:sp>
    </p:spTree>
    <p:extLst>
      <p:ext uri="{BB962C8B-B14F-4D97-AF65-F5344CB8AC3E}">
        <p14:creationId xmlns:p14="http://schemas.microsoft.com/office/powerpoint/2010/main" val="661141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P0069</a:t>
            </a:r>
          </a:p>
          <a:p>
            <a:r>
              <a:rPr lang="en-US" b="1"/>
              <a:t>Point of Slide: </a:t>
            </a:r>
            <a:r>
              <a:rPr lang="en-US" b="0"/>
              <a:t>Provide insight and explanation into the results of the Shrinking Room Experiment </a:t>
            </a:r>
            <a:endParaRPr lang="en-US" b="1"/>
          </a:p>
          <a:p>
            <a:endParaRPr lang="en-US"/>
          </a:p>
        </p:txBody>
      </p:sp>
      <p:sp>
        <p:nvSpPr>
          <p:cNvPr id="4" name="Slide Number Placeholder 3"/>
          <p:cNvSpPr>
            <a:spLocks noGrp="1"/>
          </p:cNvSpPr>
          <p:nvPr>
            <p:ph type="sldNum" sz="quarter" idx="5"/>
          </p:nvPr>
        </p:nvSpPr>
        <p:spPr/>
        <p:txBody>
          <a:bodyPr/>
          <a:lstStyle/>
          <a:p>
            <a:fld id="{90F75335-ECCA-4DC9-B892-55F232DE4A8F}" type="slidenum">
              <a:rPr lang="en-US" smtClean="0"/>
              <a:t>21</a:t>
            </a:fld>
            <a:endParaRPr lang="en-US"/>
          </a:p>
        </p:txBody>
      </p:sp>
    </p:spTree>
    <p:extLst>
      <p:ext uri="{BB962C8B-B14F-4D97-AF65-F5344CB8AC3E}">
        <p14:creationId xmlns:p14="http://schemas.microsoft.com/office/powerpoint/2010/main" val="1960705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pPr defTabSz="931774">
              <a:defRPr/>
            </a:pPr>
            <a:r>
              <a:rPr lang="en-US" b="1"/>
              <a:t>P0083</a:t>
            </a:r>
          </a:p>
          <a:p>
            <a:pPr defTabSz="931774">
              <a:defRPr/>
            </a:pPr>
            <a:r>
              <a:rPr lang="en-US" b="1"/>
              <a:t>Point</a:t>
            </a:r>
            <a:r>
              <a:rPr lang="en-US" b="1" baseline="0"/>
              <a:t> of Slide: </a:t>
            </a:r>
            <a:r>
              <a:rPr lang="en-US" b="0" baseline="0"/>
              <a:t>Explain noise scale and provides real-world comparisons for relativity </a:t>
            </a:r>
          </a:p>
          <a:p>
            <a:pPr defTabSz="931774">
              <a:defRPr/>
            </a:pPr>
            <a:endParaRPr lang="en-US" b="1" baseline="0"/>
          </a:p>
        </p:txBody>
      </p:sp>
    </p:spTree>
    <p:extLst>
      <p:ext uri="{BB962C8B-B14F-4D97-AF65-F5344CB8AC3E}">
        <p14:creationId xmlns:p14="http://schemas.microsoft.com/office/powerpoint/2010/main" val="12172778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a:t>P1063</a:t>
            </a:r>
          </a:p>
          <a:p>
            <a:pPr defTabSz="931774">
              <a:defRPr/>
            </a:pPr>
            <a:r>
              <a:rPr lang="en-US" b="1"/>
              <a:t>Point</a:t>
            </a:r>
            <a:r>
              <a:rPr lang="en-US" b="1" baseline="0"/>
              <a:t> of Slide: </a:t>
            </a:r>
            <a:r>
              <a:rPr lang="en-US" b="0" baseline="0"/>
              <a:t>Provide recommendations for low-noise installation, and seismic strapping considerations. </a:t>
            </a:r>
          </a:p>
          <a:p>
            <a:endParaRPr lang="en-US"/>
          </a:p>
        </p:txBody>
      </p:sp>
      <p:sp>
        <p:nvSpPr>
          <p:cNvPr id="4" name="Slide Number Placeholder 3"/>
          <p:cNvSpPr>
            <a:spLocks noGrp="1"/>
          </p:cNvSpPr>
          <p:nvPr>
            <p:ph type="sldNum" sz="quarter" idx="5"/>
          </p:nvPr>
        </p:nvSpPr>
        <p:spPr/>
        <p:txBody>
          <a:bodyPr/>
          <a:lstStyle/>
          <a:p>
            <a:fld id="{6B736784-BA39-4363-9014-7C5CC119DCB5}" type="slidenum">
              <a:rPr lang="en-US" smtClean="0"/>
              <a:t>23</a:t>
            </a:fld>
            <a:endParaRPr lang="en-US"/>
          </a:p>
        </p:txBody>
      </p:sp>
    </p:spTree>
    <p:extLst>
      <p:ext uri="{BB962C8B-B14F-4D97-AF65-F5344CB8AC3E}">
        <p14:creationId xmlns:p14="http://schemas.microsoft.com/office/powerpoint/2010/main" val="16801648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a:t>P0096</a:t>
            </a:r>
          </a:p>
          <a:p>
            <a:pPr defTabSz="931774">
              <a:defRPr/>
            </a:pPr>
            <a:r>
              <a:rPr lang="en-US" b="1"/>
              <a:t>Point</a:t>
            </a:r>
            <a:r>
              <a:rPr lang="en-US" b="1" baseline="0"/>
              <a:t> of Slide: </a:t>
            </a:r>
            <a:r>
              <a:rPr lang="en-US" b="0" baseline="0"/>
              <a:t>Displays the difference in operational mode nomenclature amongst different manufacturers</a:t>
            </a:r>
          </a:p>
          <a:p>
            <a:endParaRPr lang="en-US"/>
          </a:p>
        </p:txBody>
      </p:sp>
      <p:sp>
        <p:nvSpPr>
          <p:cNvPr id="4" name="Slide Number Placeholder 3"/>
          <p:cNvSpPr>
            <a:spLocks noGrp="1"/>
          </p:cNvSpPr>
          <p:nvPr>
            <p:ph type="sldNum" sz="quarter" idx="5"/>
          </p:nvPr>
        </p:nvSpPr>
        <p:spPr/>
        <p:txBody>
          <a:bodyPr/>
          <a:lstStyle/>
          <a:p>
            <a:fld id="{90F75335-ECCA-4DC9-B892-55F232DE4A8F}" type="slidenum">
              <a:rPr lang="en-US" smtClean="0"/>
              <a:t>24</a:t>
            </a:fld>
            <a:endParaRPr lang="en-US"/>
          </a:p>
        </p:txBody>
      </p:sp>
    </p:spTree>
    <p:extLst>
      <p:ext uri="{BB962C8B-B14F-4D97-AF65-F5344CB8AC3E}">
        <p14:creationId xmlns:p14="http://schemas.microsoft.com/office/powerpoint/2010/main" val="12939207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r>
              <a:rPr lang="en-US" b="1"/>
              <a:t>P0131</a:t>
            </a:r>
          </a:p>
          <a:p>
            <a:r>
              <a:rPr lang="en-US" b="1"/>
              <a:t>Point of slide:</a:t>
            </a:r>
            <a:r>
              <a:rPr lang="en-US" b="1" baseline="0"/>
              <a:t>  </a:t>
            </a:r>
            <a:r>
              <a:rPr lang="en-US" b="0" baseline="0"/>
              <a:t>End of Training – Call to Action</a:t>
            </a:r>
          </a:p>
          <a:p>
            <a:endParaRPr lang="en-US" b="1"/>
          </a:p>
        </p:txBody>
      </p:sp>
      <p:sp>
        <p:nvSpPr>
          <p:cNvPr id="4" name="Slide Number Placeholder 3"/>
          <p:cNvSpPr>
            <a:spLocks noGrp="1"/>
          </p:cNvSpPr>
          <p:nvPr>
            <p:ph type="sldNum" sz="quarter" idx="10"/>
          </p:nvPr>
        </p:nvSpPr>
        <p:spPr>
          <a:xfrm>
            <a:off x="3970938" y="8829967"/>
            <a:ext cx="3037840" cy="466433"/>
          </a:xfrm>
          <a:prstGeom prst="rect">
            <a:avLst/>
          </a:prstGeom>
        </p:spPr>
        <p:txBody>
          <a:bodyPr lIns="93177" tIns="46589" rIns="93177" bIns="46589"/>
          <a:lstStyle/>
          <a:p>
            <a:pPr marL="0" marR="0" lvl="0" indent="0" algn="l" defTabSz="914400" rtl="0" eaLnBrk="1" fontAlgn="auto" latinLnBrk="0" hangingPunct="1">
              <a:lnSpc>
                <a:spcPct val="100000"/>
              </a:lnSpc>
              <a:spcBef>
                <a:spcPts val="0"/>
              </a:spcBef>
              <a:spcAft>
                <a:spcPts val="0"/>
              </a:spcAft>
              <a:buClrTx/>
              <a:buSzTx/>
              <a:buFontTx/>
              <a:buNone/>
              <a:tabLst/>
              <a:defRPr/>
            </a:pPr>
            <a:fld id="{56B67E31-80A1-41FA-A479-618FE81544D2}"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3762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r>
              <a:rPr lang="en-US" b="1"/>
              <a:t>P0130</a:t>
            </a:r>
          </a:p>
          <a:p>
            <a:r>
              <a:rPr lang="en-US" b="1"/>
              <a:t>Point</a:t>
            </a:r>
            <a:r>
              <a:rPr lang="en-US" b="1" baseline="0"/>
              <a:t> of slide: </a:t>
            </a:r>
            <a:r>
              <a:rPr lang="en-US" baseline="0"/>
              <a:t>Provide follow up materials and resources</a:t>
            </a:r>
          </a:p>
          <a:p>
            <a:pPr marL="0" marR="0">
              <a:spcBef>
                <a:spcPts val="0"/>
              </a:spcBef>
              <a:spcAft>
                <a:spcPts val="0"/>
              </a:spcAft>
            </a:pPr>
            <a:endParaRPr lang="en-US" sz="1800">
              <a:effectLst/>
              <a:latin typeface="Verdana" panose="020B0604030504040204" pitchFamily="34" charset="0"/>
              <a:ea typeface="Times New Roman" panose="02020603050405020304" pitchFamily="18" charset="0"/>
              <a:cs typeface="Times New Roman" panose="02020603050405020304" pitchFamily="18" charset="0"/>
            </a:endParaRPr>
          </a:p>
          <a:p>
            <a:endParaRPr lang="en-US" baseline="0"/>
          </a:p>
        </p:txBody>
      </p:sp>
      <p:sp>
        <p:nvSpPr>
          <p:cNvPr id="4" name="Slide Number Placeholder 3"/>
          <p:cNvSpPr>
            <a:spLocks noGrp="1"/>
          </p:cNvSpPr>
          <p:nvPr>
            <p:ph type="sldNum" sz="quarter" idx="10"/>
          </p:nvPr>
        </p:nvSpPr>
        <p:spPr>
          <a:xfrm>
            <a:off x="3970938" y="8829967"/>
            <a:ext cx="3037840" cy="466433"/>
          </a:xfrm>
          <a:prstGeom prst="rect">
            <a:avLst/>
          </a:prstGeom>
        </p:spPr>
        <p:txBody>
          <a:bodyPr lIns="93177" tIns="46589" rIns="93177" bIns="46589"/>
          <a:lstStyle/>
          <a:p>
            <a:pPr marL="0" marR="0" lvl="0" indent="0" algn="l" defTabSz="914400" rtl="0" eaLnBrk="1" fontAlgn="auto" latinLnBrk="0" hangingPunct="1">
              <a:lnSpc>
                <a:spcPct val="100000"/>
              </a:lnSpc>
              <a:spcBef>
                <a:spcPts val="0"/>
              </a:spcBef>
              <a:spcAft>
                <a:spcPts val="0"/>
              </a:spcAft>
              <a:buClrTx/>
              <a:buSzTx/>
              <a:buFontTx/>
              <a:buNone/>
              <a:tabLst/>
              <a:defRPr/>
            </a:pPr>
            <a:fld id="{56B67E31-80A1-41FA-A479-618FE81544D2}"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0927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r>
              <a:rPr lang="en-US" b="1" dirty="0"/>
              <a:t>P0121</a:t>
            </a:r>
          </a:p>
          <a:p>
            <a:r>
              <a:rPr lang="en-US" b="1" dirty="0"/>
              <a:t>Point</a:t>
            </a:r>
            <a:r>
              <a:rPr lang="en-US" b="1" baseline="0" dirty="0"/>
              <a:t> of slide: </a:t>
            </a:r>
            <a:r>
              <a:rPr lang="en-US" baseline="0" dirty="0"/>
              <a:t>Provide contact information and resources of all three EHWH manufacturers</a:t>
            </a:r>
          </a:p>
        </p:txBody>
      </p:sp>
      <p:sp>
        <p:nvSpPr>
          <p:cNvPr id="4" name="Slide Number Placeholder 3"/>
          <p:cNvSpPr>
            <a:spLocks noGrp="1"/>
          </p:cNvSpPr>
          <p:nvPr>
            <p:ph type="sldNum" sz="quarter" idx="10"/>
          </p:nvPr>
        </p:nvSpPr>
        <p:spPr>
          <a:xfrm>
            <a:off x="3970938" y="8829967"/>
            <a:ext cx="3037840" cy="466433"/>
          </a:xfrm>
          <a:prstGeom prst="rect">
            <a:avLst/>
          </a:prstGeom>
        </p:spPr>
        <p:txBody>
          <a:bodyPr lIns="93177" tIns="46589" rIns="93177" bIns="46589"/>
          <a:lstStyle/>
          <a:p>
            <a:pPr marL="0" marR="0" lvl="0" indent="0" algn="l" defTabSz="914400" rtl="0" eaLnBrk="1" fontAlgn="auto" latinLnBrk="0" hangingPunct="1">
              <a:lnSpc>
                <a:spcPct val="100000"/>
              </a:lnSpc>
              <a:spcBef>
                <a:spcPts val="0"/>
              </a:spcBef>
              <a:spcAft>
                <a:spcPts val="0"/>
              </a:spcAft>
              <a:buClrTx/>
              <a:buSzTx/>
              <a:buFontTx/>
              <a:buNone/>
              <a:tabLst/>
              <a:defRPr/>
            </a:pPr>
            <a:fld id="{56B67E31-80A1-41FA-A479-618FE81544D2}"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6664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a:t>P0006</a:t>
            </a:r>
          </a:p>
          <a:p>
            <a:r>
              <a:rPr lang="en-US" altLang="en-US" b="1"/>
              <a:t>Point of Slide: </a:t>
            </a:r>
            <a:r>
              <a:rPr lang="en-US" altLang="en-US" b="0"/>
              <a:t>Provide guidance for contractors to understand product tiers, and the differences between them</a:t>
            </a:r>
          </a:p>
          <a:p>
            <a:endParaRPr lang="en-US"/>
          </a:p>
        </p:txBody>
      </p:sp>
      <p:sp>
        <p:nvSpPr>
          <p:cNvPr id="4" name="Slide Number Placeholder 3"/>
          <p:cNvSpPr>
            <a:spLocks noGrp="1"/>
          </p:cNvSpPr>
          <p:nvPr>
            <p:ph type="sldNum" sz="quarter" idx="5"/>
          </p:nvPr>
        </p:nvSpPr>
        <p:spPr/>
        <p:txBody>
          <a:bodyPr/>
          <a:lstStyle/>
          <a:p>
            <a:fld id="{90F75335-ECCA-4DC9-B892-55F232DE4A8F}" type="slidenum">
              <a:rPr lang="en-US" smtClean="0"/>
              <a:t>5</a:t>
            </a:fld>
            <a:endParaRPr lang="en-US"/>
          </a:p>
        </p:txBody>
      </p:sp>
    </p:spTree>
    <p:extLst>
      <p:ext uri="{BB962C8B-B14F-4D97-AF65-F5344CB8AC3E}">
        <p14:creationId xmlns:p14="http://schemas.microsoft.com/office/powerpoint/2010/main" val="3807862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a:t>P0007</a:t>
            </a:r>
          </a:p>
          <a:p>
            <a:r>
              <a:rPr lang="en-US" altLang="en-US" b="1"/>
              <a:t>Point of Slide: </a:t>
            </a:r>
            <a:r>
              <a:rPr lang="en-US" altLang="en-US" b="0"/>
              <a:t>Provide guidance for contractors to understand split system tiers, and the differences between them</a:t>
            </a:r>
          </a:p>
          <a:p>
            <a:endParaRPr lang="en-US"/>
          </a:p>
        </p:txBody>
      </p:sp>
      <p:sp>
        <p:nvSpPr>
          <p:cNvPr id="4" name="Slide Number Placeholder 3"/>
          <p:cNvSpPr>
            <a:spLocks noGrp="1"/>
          </p:cNvSpPr>
          <p:nvPr>
            <p:ph type="sldNum" sz="quarter" idx="5"/>
          </p:nvPr>
        </p:nvSpPr>
        <p:spPr/>
        <p:txBody>
          <a:bodyPr/>
          <a:lstStyle/>
          <a:p>
            <a:fld id="{90F75335-ECCA-4DC9-B892-55F232DE4A8F}" type="slidenum">
              <a:rPr lang="en-US" smtClean="0"/>
              <a:t>6</a:t>
            </a:fld>
            <a:endParaRPr lang="en-US"/>
          </a:p>
        </p:txBody>
      </p:sp>
    </p:spTree>
    <p:extLst>
      <p:ext uri="{BB962C8B-B14F-4D97-AF65-F5344CB8AC3E}">
        <p14:creationId xmlns:p14="http://schemas.microsoft.com/office/powerpoint/2010/main" val="937257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P0022</a:t>
            </a:r>
          </a:p>
          <a:p>
            <a:r>
              <a:rPr lang="en-US" b="1"/>
              <a:t>Point of Slide: </a:t>
            </a:r>
            <a:r>
              <a:rPr lang="en-US" b="0"/>
              <a:t>Provide recommendations for choosing the right size tank for a household - recommendation to size up a size</a:t>
            </a:r>
          </a:p>
          <a:p>
            <a:endParaRPr lang="en-US"/>
          </a:p>
        </p:txBody>
      </p:sp>
      <p:sp>
        <p:nvSpPr>
          <p:cNvPr id="4" name="Slide Number Placeholder 3"/>
          <p:cNvSpPr>
            <a:spLocks noGrp="1"/>
          </p:cNvSpPr>
          <p:nvPr>
            <p:ph type="sldNum" sz="quarter" idx="5"/>
          </p:nvPr>
        </p:nvSpPr>
        <p:spPr/>
        <p:txBody>
          <a:bodyPr/>
          <a:lstStyle/>
          <a:p>
            <a:fld id="{6B736784-BA39-4363-9014-7C5CC119DCB5}" type="slidenum">
              <a:rPr lang="en-US" smtClean="0"/>
              <a:t>7</a:t>
            </a:fld>
            <a:endParaRPr lang="en-US"/>
          </a:p>
        </p:txBody>
      </p:sp>
    </p:spTree>
    <p:extLst>
      <p:ext uri="{BB962C8B-B14F-4D97-AF65-F5344CB8AC3E}">
        <p14:creationId xmlns:p14="http://schemas.microsoft.com/office/powerpoint/2010/main" val="345847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a:t>P0016</a:t>
            </a:r>
          </a:p>
          <a:p>
            <a:r>
              <a:rPr lang="en-US" altLang="en-US" b="1"/>
              <a:t>Point of Slide:  </a:t>
            </a:r>
            <a:r>
              <a:rPr lang="en-US" altLang="en-US" b="0"/>
              <a:t>Introduce key attributes of tank selection</a:t>
            </a:r>
          </a:p>
        </p:txBody>
      </p:sp>
      <p:sp>
        <p:nvSpPr>
          <p:cNvPr id="4" name="Slide Number Placeholder 3"/>
          <p:cNvSpPr>
            <a:spLocks noGrp="1"/>
          </p:cNvSpPr>
          <p:nvPr>
            <p:ph type="sldNum" sz="quarter" idx="5"/>
          </p:nvPr>
        </p:nvSpPr>
        <p:spPr/>
        <p:txBody>
          <a:bodyPr/>
          <a:lstStyle/>
          <a:p>
            <a:fld id="{90F75335-ECCA-4DC9-B892-55F232DE4A8F}" type="slidenum">
              <a:rPr lang="en-US" smtClean="0"/>
              <a:t>8</a:t>
            </a:fld>
            <a:endParaRPr lang="en-US"/>
          </a:p>
        </p:txBody>
      </p:sp>
    </p:spTree>
    <p:extLst>
      <p:ext uri="{BB962C8B-B14F-4D97-AF65-F5344CB8AC3E}">
        <p14:creationId xmlns:p14="http://schemas.microsoft.com/office/powerpoint/2010/main" val="1622360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a:t>P0017</a:t>
            </a:r>
          </a:p>
          <a:p>
            <a:r>
              <a:rPr lang="en-US" altLang="en-US" b="1"/>
              <a:t>Point of Slide:  </a:t>
            </a:r>
            <a:r>
              <a:rPr lang="en-US" altLang="en-US" b="0"/>
              <a:t>Detail inputs for each attribute</a:t>
            </a:r>
          </a:p>
          <a:p>
            <a:endParaRPr lang="en-US"/>
          </a:p>
        </p:txBody>
      </p:sp>
      <p:sp>
        <p:nvSpPr>
          <p:cNvPr id="4" name="Slide Number Placeholder 3"/>
          <p:cNvSpPr>
            <a:spLocks noGrp="1"/>
          </p:cNvSpPr>
          <p:nvPr>
            <p:ph type="sldNum" sz="quarter" idx="5"/>
          </p:nvPr>
        </p:nvSpPr>
        <p:spPr/>
        <p:txBody>
          <a:bodyPr/>
          <a:lstStyle/>
          <a:p>
            <a:fld id="{90F75335-ECCA-4DC9-B892-55F232DE4A8F}" type="slidenum">
              <a:rPr lang="en-US" smtClean="0"/>
              <a:t>9</a:t>
            </a:fld>
            <a:endParaRPr lang="en-US"/>
          </a:p>
        </p:txBody>
      </p:sp>
    </p:spTree>
    <p:extLst>
      <p:ext uri="{BB962C8B-B14F-4D97-AF65-F5344CB8AC3E}">
        <p14:creationId xmlns:p14="http://schemas.microsoft.com/office/powerpoint/2010/main" val="4077537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1992" y="0"/>
            <a:ext cx="12192000" cy="6858000"/>
          </a:xfrm>
          <a:prstGeom prst="rect">
            <a:avLst/>
          </a:prstGeom>
          <a:blipFill rotWithShape="1">
            <a:blip r:embed="rId2"/>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3" name="Picture 12" descr="HWS_Wordmark_CMYK.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3601" y="3200400"/>
            <a:ext cx="1799367" cy="995857"/>
          </a:xfrm>
          <a:prstGeom prst="rect">
            <a:avLst/>
          </a:prstGeom>
        </p:spPr>
      </p:pic>
      <p:cxnSp>
        <p:nvCxnSpPr>
          <p:cNvPr id="14" name="Straight Connector 13"/>
          <p:cNvCxnSpPr/>
          <p:nvPr/>
        </p:nvCxnSpPr>
        <p:spPr>
          <a:xfrm>
            <a:off x="711200" y="3810000"/>
            <a:ext cx="8737600" cy="0"/>
          </a:xfrm>
          <a:prstGeom prst="line">
            <a:avLst/>
          </a:prstGeom>
          <a:ln w="19050" cmpd="sng">
            <a:solidFill>
              <a:srgbClr val="0C657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hasCustomPrompt="1"/>
          </p:nvPr>
        </p:nvSpPr>
        <p:spPr>
          <a:xfrm>
            <a:off x="711200" y="2263776"/>
            <a:ext cx="8737600" cy="1470025"/>
          </a:xfrm>
        </p:spPr>
        <p:txBody>
          <a:bodyPr anchor="b">
            <a:normAutofit/>
          </a:bodyPr>
          <a:lstStyle>
            <a:lvl1pPr>
              <a:defRPr sz="2800"/>
            </a:lvl1pPr>
          </a:lstStyle>
          <a:p>
            <a:r>
              <a:rPr lang="en-US"/>
              <a:t>CLICK TO EDIT MASTER TITLE STYLE</a:t>
            </a:r>
          </a:p>
        </p:txBody>
      </p:sp>
      <p:sp>
        <p:nvSpPr>
          <p:cNvPr id="3" name="Subtitle 2"/>
          <p:cNvSpPr>
            <a:spLocks noGrp="1"/>
          </p:cNvSpPr>
          <p:nvPr>
            <p:ph type="subTitle" idx="1"/>
          </p:nvPr>
        </p:nvSpPr>
        <p:spPr>
          <a:xfrm>
            <a:off x="711200" y="3886200"/>
            <a:ext cx="8534400" cy="1752600"/>
          </a:xfrm>
        </p:spPr>
        <p:txBody>
          <a:bodyPr>
            <a:normAutofit/>
          </a:bodyPr>
          <a:lstStyle>
            <a:lvl1pPr marL="0" indent="0" algn="l">
              <a:buNone/>
              <a:defRPr sz="140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4" name="Picture 3"/>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026617" y="6224046"/>
            <a:ext cx="595438" cy="446578"/>
          </a:xfrm>
          <a:prstGeom prst="rect">
            <a:avLst/>
          </a:prstGeom>
        </p:spPr>
      </p:pic>
    </p:spTree>
    <p:extLst>
      <p:ext uri="{BB962C8B-B14F-4D97-AF65-F5344CB8AC3E}">
        <p14:creationId xmlns:p14="http://schemas.microsoft.com/office/powerpoint/2010/main" val="2115402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8389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9" name="Straight Connector 8"/>
          <p:cNvCxnSpPr/>
          <p:nvPr/>
        </p:nvCxnSpPr>
        <p:spPr>
          <a:xfrm>
            <a:off x="711200" y="3810000"/>
            <a:ext cx="10769600" cy="0"/>
          </a:xfrm>
          <a:prstGeom prst="line">
            <a:avLst/>
          </a:prstGeom>
          <a:ln w="19050" cmpd="sng">
            <a:solidFill>
              <a:srgbClr val="0C6571"/>
            </a:solidFill>
          </a:ln>
          <a:effectLst/>
        </p:spPr>
        <p:style>
          <a:lnRef idx="2">
            <a:schemeClr val="accent1"/>
          </a:lnRef>
          <a:fillRef idx="0">
            <a:schemeClr val="accent1"/>
          </a:fillRef>
          <a:effectRef idx="1">
            <a:schemeClr val="accent1"/>
          </a:effectRef>
          <a:fontRef idx="minor">
            <a:schemeClr val="tx1"/>
          </a:fontRef>
        </p:style>
      </p:cxnSp>
      <p:pic>
        <p:nvPicPr>
          <p:cNvPr id="10" name="Picture 9" descr="HWS_Wordmark_CMYK.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01" y="6172200"/>
            <a:ext cx="826092" cy="457200"/>
          </a:xfrm>
          <a:prstGeom prst="rect">
            <a:avLst/>
          </a:prstGeom>
        </p:spPr>
      </p:pic>
      <p:sp>
        <p:nvSpPr>
          <p:cNvPr id="11" name="Title 1"/>
          <p:cNvSpPr>
            <a:spLocks noGrp="1"/>
          </p:cNvSpPr>
          <p:nvPr>
            <p:ph type="ctrTitle" hasCustomPrompt="1"/>
          </p:nvPr>
        </p:nvSpPr>
        <p:spPr>
          <a:xfrm>
            <a:off x="711200" y="2263776"/>
            <a:ext cx="10668000" cy="1470025"/>
          </a:xfrm>
        </p:spPr>
        <p:txBody>
          <a:bodyPr anchor="b">
            <a:normAutofit/>
          </a:bodyPr>
          <a:lstStyle>
            <a:lvl1pPr>
              <a:defRPr sz="2800"/>
            </a:lvl1pPr>
          </a:lstStyle>
          <a:p>
            <a:r>
              <a:rPr lang="en-US"/>
              <a:t>CLICK TO EDIT MASTER TITLE STYLE</a:t>
            </a:r>
          </a:p>
        </p:txBody>
      </p:sp>
      <p:sp>
        <p:nvSpPr>
          <p:cNvPr id="12" name="Subtitle 2"/>
          <p:cNvSpPr>
            <a:spLocks noGrp="1"/>
          </p:cNvSpPr>
          <p:nvPr>
            <p:ph type="subTitle" idx="1"/>
          </p:nvPr>
        </p:nvSpPr>
        <p:spPr>
          <a:xfrm>
            <a:off x="711200" y="3886200"/>
            <a:ext cx="10668000" cy="1752600"/>
          </a:xfrm>
        </p:spPr>
        <p:txBody>
          <a:bodyPr>
            <a:normAutofit/>
          </a:bodyPr>
          <a:lstStyle>
            <a:lvl1pPr marL="0" indent="0" algn="l">
              <a:buNone/>
              <a:defRPr sz="140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4" name="Footer Placeholder 4"/>
          <p:cNvSpPr>
            <a:spLocks noGrp="1"/>
          </p:cNvSpPr>
          <p:nvPr>
            <p:ph type="ftr" sz="quarter" idx="3"/>
          </p:nvPr>
        </p:nvSpPr>
        <p:spPr>
          <a:xfrm>
            <a:off x="10261600" y="6364225"/>
            <a:ext cx="609600" cy="365125"/>
          </a:xfrm>
          <a:prstGeom prst="rect">
            <a:avLst/>
          </a:prstGeom>
        </p:spPr>
        <p:txBody>
          <a:bodyPr vert="horz" lIns="91440" tIns="45720" rIns="91440" bIns="45720" rtlCol="0" anchor="ctr"/>
          <a:lstStyle>
            <a:lvl1pPr algn="r">
              <a:defRPr sz="1050">
                <a:solidFill>
                  <a:schemeClr val="accent2"/>
                </a:solidFill>
              </a:defRPr>
            </a:lvl1pPr>
          </a:lstStyle>
          <a:p>
            <a:endParaRPr lang="en-US"/>
          </a:p>
        </p:txBody>
      </p:sp>
      <p:pic>
        <p:nvPicPr>
          <p:cNvPr id="13" name="Picture 12"/>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026617" y="6224046"/>
            <a:ext cx="595438" cy="446578"/>
          </a:xfrm>
          <a:prstGeom prst="rect">
            <a:avLst/>
          </a:prstGeom>
        </p:spPr>
      </p:pic>
    </p:spTree>
    <p:extLst>
      <p:ext uri="{BB962C8B-B14F-4D97-AF65-F5344CB8AC3E}">
        <p14:creationId xmlns:p14="http://schemas.microsoft.com/office/powerpoint/2010/main" val="673751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sz="half" idx="1"/>
          </p:nvPr>
        </p:nvSpPr>
        <p:spPr>
          <a:xfrm>
            <a:off x="609600" y="987551"/>
            <a:ext cx="5384800" cy="5102352"/>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87551"/>
            <a:ext cx="5384800" cy="5102352"/>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3"/>
          </p:nvPr>
        </p:nvSpPr>
        <p:spPr>
          <a:xfrm>
            <a:off x="10261600" y="6364225"/>
            <a:ext cx="609600" cy="365125"/>
          </a:xfrm>
          <a:prstGeom prst="rect">
            <a:avLst/>
          </a:prstGeom>
        </p:spPr>
        <p:txBody>
          <a:bodyPr vert="horz" lIns="91440" tIns="45720" rIns="91440" bIns="45720" rtlCol="0" anchor="ctr"/>
          <a:lstStyle>
            <a:lvl1pPr algn="r">
              <a:defRPr sz="1050">
                <a:solidFill>
                  <a:schemeClr val="accent2"/>
                </a:solidFill>
              </a:defRPr>
            </a:lvl1pPr>
          </a:lstStyle>
          <a:p>
            <a:endParaRPr lang="en-US"/>
          </a:p>
        </p:txBody>
      </p:sp>
    </p:spTree>
    <p:extLst>
      <p:ext uri="{BB962C8B-B14F-4D97-AF65-F5344CB8AC3E}">
        <p14:creationId xmlns:p14="http://schemas.microsoft.com/office/powerpoint/2010/main" val="629309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987552"/>
            <a:ext cx="5386917"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676400"/>
            <a:ext cx="5386917" cy="4419600"/>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987552"/>
            <a:ext cx="5389033"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676400"/>
            <a:ext cx="5389033" cy="4419600"/>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p:cNvSpPr>
            <a:spLocks noGrp="1"/>
          </p:cNvSpPr>
          <p:nvPr>
            <p:ph type="ftr" sz="quarter" idx="10"/>
          </p:nvPr>
        </p:nvSpPr>
        <p:spPr>
          <a:xfrm>
            <a:off x="10261600" y="6364225"/>
            <a:ext cx="609600" cy="365125"/>
          </a:xfrm>
          <a:prstGeom prst="rect">
            <a:avLst/>
          </a:prstGeom>
        </p:spPr>
        <p:txBody>
          <a:bodyPr vert="horz" lIns="91440" tIns="45720" rIns="91440" bIns="45720" rtlCol="0" anchor="ctr"/>
          <a:lstStyle>
            <a:lvl1pPr algn="r">
              <a:defRPr sz="1050">
                <a:solidFill>
                  <a:schemeClr val="accent2"/>
                </a:solidFill>
              </a:defRPr>
            </a:lvl1pPr>
          </a:lstStyle>
          <a:p>
            <a:endParaRPr lang="en-US"/>
          </a:p>
        </p:txBody>
      </p:sp>
    </p:spTree>
    <p:extLst>
      <p:ext uri="{BB962C8B-B14F-4D97-AF65-F5344CB8AC3E}">
        <p14:creationId xmlns:p14="http://schemas.microsoft.com/office/powerpoint/2010/main" val="551558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5" name="Footer Placeholder 4"/>
          <p:cNvSpPr>
            <a:spLocks noGrp="1"/>
          </p:cNvSpPr>
          <p:nvPr>
            <p:ph type="ftr" sz="quarter" idx="3"/>
          </p:nvPr>
        </p:nvSpPr>
        <p:spPr>
          <a:xfrm>
            <a:off x="10261600" y="6364225"/>
            <a:ext cx="609600" cy="365125"/>
          </a:xfrm>
          <a:prstGeom prst="rect">
            <a:avLst/>
          </a:prstGeom>
        </p:spPr>
        <p:txBody>
          <a:bodyPr vert="horz" lIns="91440" tIns="45720" rIns="91440" bIns="45720" rtlCol="0" anchor="ctr"/>
          <a:lstStyle>
            <a:lvl1pPr algn="r">
              <a:defRPr sz="1050">
                <a:solidFill>
                  <a:schemeClr val="accent2"/>
                </a:solidFill>
              </a:defRPr>
            </a:lvl1pPr>
          </a:lstStyle>
          <a:p>
            <a:endParaRPr lang="en-US"/>
          </a:p>
        </p:txBody>
      </p:sp>
    </p:spTree>
    <p:extLst>
      <p:ext uri="{BB962C8B-B14F-4D97-AF65-F5344CB8AC3E}">
        <p14:creationId xmlns:p14="http://schemas.microsoft.com/office/powerpoint/2010/main" val="2699183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4" name="Straight Connector 13"/>
          <p:cNvCxnSpPr/>
          <p:nvPr/>
        </p:nvCxnSpPr>
        <p:spPr>
          <a:xfrm>
            <a:off x="711200" y="3810000"/>
            <a:ext cx="8737600" cy="0"/>
          </a:xfrm>
          <a:prstGeom prst="line">
            <a:avLst/>
          </a:prstGeom>
          <a:ln w="19050" cmpd="sng">
            <a:solidFill>
              <a:srgbClr val="0C657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hasCustomPrompt="1"/>
          </p:nvPr>
        </p:nvSpPr>
        <p:spPr>
          <a:xfrm>
            <a:off x="711200" y="2263776"/>
            <a:ext cx="8737600" cy="1470025"/>
          </a:xfrm>
        </p:spPr>
        <p:txBody>
          <a:bodyPr anchor="b">
            <a:normAutofit/>
          </a:bodyPr>
          <a:lstStyle>
            <a:lvl1pPr>
              <a:defRPr sz="2800" baseline="0"/>
            </a:lvl1pPr>
          </a:lstStyle>
          <a:p>
            <a:r>
              <a:rPr lang="en-US"/>
              <a:t>THANK YOU</a:t>
            </a:r>
          </a:p>
        </p:txBody>
      </p:sp>
      <p:sp>
        <p:nvSpPr>
          <p:cNvPr id="3" name="Subtitle 2"/>
          <p:cNvSpPr>
            <a:spLocks noGrp="1"/>
          </p:cNvSpPr>
          <p:nvPr>
            <p:ph type="subTitle" idx="1" hasCustomPrompt="1"/>
          </p:nvPr>
        </p:nvSpPr>
        <p:spPr>
          <a:xfrm>
            <a:off x="711200" y="3886200"/>
            <a:ext cx="8534400" cy="1752600"/>
          </a:xfrm>
        </p:spPr>
        <p:txBody>
          <a:bodyPr>
            <a:normAutofit/>
          </a:bodyPr>
          <a:lstStyle>
            <a:lvl1pPr marL="0" indent="0" algn="l">
              <a:buNone/>
              <a:defRPr sz="1400" baseline="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Contact Name</a:t>
            </a:r>
          </a:p>
          <a:p>
            <a:r>
              <a:rPr lang="en-US" err="1"/>
              <a:t>email@email.com</a:t>
            </a:r>
            <a:r>
              <a:rPr lang="en-US"/>
              <a:t>	</a:t>
            </a:r>
          </a:p>
          <a:p>
            <a:r>
              <a:rPr lang="en-US"/>
              <a:t>(555) 555-5555</a:t>
            </a:r>
          </a:p>
        </p:txBody>
      </p:sp>
      <p:pic>
        <p:nvPicPr>
          <p:cNvPr id="9" name="Picture 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26617" y="6224046"/>
            <a:ext cx="595438" cy="446578"/>
          </a:xfrm>
          <a:prstGeom prst="rect">
            <a:avLst/>
          </a:prstGeom>
        </p:spPr>
      </p:pic>
      <p:pic>
        <p:nvPicPr>
          <p:cNvPr id="10" name="Picture 9" descr="HWS_Wordmark_CMYK.eps">
            <a:extLst>
              <a:ext uri="{FF2B5EF4-FFF2-40B4-BE49-F238E27FC236}">
                <a16:creationId xmlns:a16="http://schemas.microsoft.com/office/drawing/2014/main" id="{17125607-21D3-BB37-9268-3D26534B444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53601" y="3200400"/>
            <a:ext cx="1799367" cy="995857"/>
          </a:xfrm>
          <a:prstGeom prst="rect">
            <a:avLst/>
          </a:prstGeom>
        </p:spPr>
      </p:pic>
    </p:spTree>
    <p:extLst>
      <p:ext uri="{BB962C8B-B14F-4D97-AF65-F5344CB8AC3E}">
        <p14:creationId xmlns:p14="http://schemas.microsoft.com/office/powerpoint/2010/main" val="1581024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101280-AF80-495C-BD9E-351763DF94B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4B8BD7-BCA5-4407-9CCD-96104AE7EC27}" type="datetimeFigureOut">
              <a:rPr kumimoji="0" lang="en-US" sz="1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12/28/2022</a:t>
            </a:fld>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 name="Footer Placeholder 2">
            <a:extLst>
              <a:ext uri="{FF2B5EF4-FFF2-40B4-BE49-F238E27FC236}">
                <a16:creationId xmlns:a16="http://schemas.microsoft.com/office/drawing/2014/main" id="{AB2A009A-ACED-4A71-A4A2-1EB1030CD613}"/>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7884"/>
              </a:solidFill>
              <a:effectLst/>
              <a:uLnTx/>
              <a:uFillTx/>
              <a:latin typeface="Arial"/>
              <a:ea typeface="+mn-ea"/>
              <a:cs typeface="+mn-cs"/>
            </a:endParaRPr>
          </a:p>
        </p:txBody>
      </p:sp>
      <p:sp>
        <p:nvSpPr>
          <p:cNvPr id="4" name="Slide Number Placeholder 3">
            <a:extLst>
              <a:ext uri="{FF2B5EF4-FFF2-40B4-BE49-F238E27FC236}">
                <a16:creationId xmlns:a16="http://schemas.microsoft.com/office/drawing/2014/main" id="{E77A9761-49EB-4BA7-B2B1-45182177DD8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103D41-7959-4F5A-9C4C-3471811EE724}" type="slidenum">
              <a:rPr kumimoji="0" lang="en-US" sz="1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520641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9652000" cy="4873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990600"/>
            <a:ext cx="10972800" cy="5105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0261600" y="6364225"/>
            <a:ext cx="609600" cy="365125"/>
          </a:xfrm>
          <a:prstGeom prst="rect">
            <a:avLst/>
          </a:prstGeom>
        </p:spPr>
        <p:txBody>
          <a:bodyPr vert="horz" lIns="91440" tIns="45720" rIns="91440" bIns="45720" rtlCol="0" anchor="ctr"/>
          <a:lstStyle>
            <a:lvl1pPr algn="r">
              <a:defRPr sz="1050">
                <a:solidFill>
                  <a:schemeClr val="accent2"/>
                </a:solidFill>
              </a:defRPr>
            </a:lvl1pPr>
          </a:lstStyle>
          <a:p>
            <a:endParaRPr lang="en-US"/>
          </a:p>
        </p:txBody>
      </p:sp>
      <p:pic>
        <p:nvPicPr>
          <p:cNvPr id="8" name="Picture 7" descr="HWS_Wordmark_CMYK.eps"/>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69601" y="235540"/>
            <a:ext cx="826092" cy="457200"/>
          </a:xfrm>
          <a:prstGeom prst="rect">
            <a:avLst/>
          </a:prstGeom>
        </p:spPr>
      </p:pic>
      <p:cxnSp>
        <p:nvCxnSpPr>
          <p:cNvPr id="9" name="Straight Connector 8"/>
          <p:cNvCxnSpPr/>
          <p:nvPr/>
        </p:nvCxnSpPr>
        <p:spPr>
          <a:xfrm>
            <a:off x="711200" y="845140"/>
            <a:ext cx="10871200" cy="0"/>
          </a:xfrm>
          <a:prstGeom prst="line">
            <a:avLst/>
          </a:prstGeom>
          <a:ln w="19050" cmpd="sng">
            <a:solidFill>
              <a:srgbClr val="0C6571"/>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11026617" y="6224046"/>
            <a:ext cx="595438" cy="446578"/>
          </a:xfrm>
          <a:prstGeom prst="rect">
            <a:avLst/>
          </a:prstGeom>
        </p:spPr>
      </p:pic>
    </p:spTree>
    <p:extLst>
      <p:ext uri="{BB962C8B-B14F-4D97-AF65-F5344CB8AC3E}">
        <p14:creationId xmlns:p14="http://schemas.microsoft.com/office/powerpoint/2010/main" val="8500319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0" r:id="rId8"/>
  </p:sldLayoutIdLst>
  <p:txStyles>
    <p:titleStyle>
      <a:lvl1pPr algn="l" defTabSz="457200" rtl="0" eaLnBrk="1" latinLnBrk="0" hangingPunct="1">
        <a:spcBef>
          <a:spcPct val="0"/>
        </a:spcBef>
        <a:buNone/>
        <a:defRPr sz="2400" b="1" i="0" u="none" kern="1200">
          <a:solidFill>
            <a:schemeClr val="accent2"/>
          </a:solidFill>
          <a:latin typeface="Verdana"/>
          <a:ea typeface="+mj-ea"/>
          <a:cs typeface="Verdana"/>
        </a:defRPr>
      </a:lvl1pPr>
    </p:titleStyle>
    <p:bodyStyle>
      <a:lvl1pPr marL="342900" indent="-342900" algn="l" defTabSz="457200" rtl="0" eaLnBrk="1" latinLnBrk="0" hangingPunct="1">
        <a:spcBef>
          <a:spcPct val="20000"/>
        </a:spcBef>
        <a:buClr>
          <a:schemeClr val="accent5"/>
        </a:buClr>
        <a:buFont typeface="Arial"/>
        <a:buChar char="•"/>
        <a:defRPr sz="2000" kern="1200">
          <a:solidFill>
            <a:schemeClr val="tx1"/>
          </a:solidFill>
          <a:latin typeface="Verdana"/>
          <a:ea typeface="+mn-ea"/>
          <a:cs typeface="Verdana"/>
        </a:defRPr>
      </a:lvl1pPr>
      <a:lvl2pPr marL="742950" indent="-285750" algn="l" defTabSz="457200" rtl="0" eaLnBrk="1" latinLnBrk="0" hangingPunct="1">
        <a:spcBef>
          <a:spcPct val="20000"/>
        </a:spcBef>
        <a:buClr>
          <a:schemeClr val="accent5"/>
        </a:buClr>
        <a:buFont typeface="Arial"/>
        <a:buChar char="•"/>
        <a:defRPr sz="1800" b="0" i="0" u="none" kern="1200">
          <a:solidFill>
            <a:schemeClr val="tx1"/>
          </a:solidFill>
          <a:latin typeface="Verdana"/>
          <a:ea typeface="+mn-ea"/>
          <a:cs typeface="Verdana"/>
        </a:defRPr>
      </a:lvl2pPr>
      <a:lvl3pPr marL="1143000" indent="-228600" algn="l" defTabSz="457200" rtl="0" eaLnBrk="1" latinLnBrk="0" hangingPunct="1">
        <a:spcBef>
          <a:spcPct val="20000"/>
        </a:spcBef>
        <a:buClr>
          <a:schemeClr val="accent5"/>
        </a:buClr>
        <a:buFont typeface="Arial"/>
        <a:buChar char="•"/>
        <a:defRPr sz="1600" kern="1200">
          <a:solidFill>
            <a:schemeClr val="tx1"/>
          </a:solidFill>
          <a:latin typeface="Verdana"/>
          <a:ea typeface="+mn-ea"/>
          <a:cs typeface="Verdana"/>
        </a:defRPr>
      </a:lvl3pPr>
      <a:lvl4pPr marL="1600200" indent="-228600" algn="l" defTabSz="457200" rtl="0" eaLnBrk="1" latinLnBrk="0" hangingPunct="1">
        <a:spcBef>
          <a:spcPct val="20000"/>
        </a:spcBef>
        <a:buClr>
          <a:schemeClr val="accent5"/>
        </a:buClr>
        <a:buFont typeface="Arial"/>
        <a:buChar char="•"/>
        <a:defRPr sz="1400" kern="1200">
          <a:solidFill>
            <a:schemeClr val="tx1"/>
          </a:solidFill>
          <a:latin typeface="Verdana"/>
          <a:ea typeface="+mn-ea"/>
          <a:cs typeface="Verdana"/>
        </a:defRPr>
      </a:lvl4pPr>
      <a:lvl5pPr marL="2057400" indent="-228600" algn="l" defTabSz="457200" rtl="0" eaLnBrk="1" latinLnBrk="0" hangingPunct="1">
        <a:spcBef>
          <a:spcPct val="20000"/>
        </a:spcBef>
        <a:buClr>
          <a:schemeClr val="accent5"/>
        </a:buClr>
        <a:buFont typeface="Arial"/>
        <a:buChar char="•"/>
        <a:defRPr sz="12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hyperlink" Target="https://www.larsonenergyresearch.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homerenergy.com/products/pro/docs/3.13/iecc_climate_zones.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s://www.larsonenergyresearch.com/" TargetMode="External"/><Relationship Id="rId7"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hyperlink" Target="https://neea.org/our-work/advanced-water-heating-specification"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3.xml"/><Relationship Id="rId18" Type="http://schemas.openxmlformats.org/officeDocument/2006/relationships/slide" Target="slide20.xml"/><Relationship Id="rId3" Type="http://schemas.openxmlformats.org/officeDocument/2006/relationships/slide" Target="slide1.xml"/><Relationship Id="rId21" Type="http://schemas.openxmlformats.org/officeDocument/2006/relationships/slide" Target="slide24.xml"/><Relationship Id="rId7" Type="http://schemas.openxmlformats.org/officeDocument/2006/relationships/slide" Target="slide5.xml"/><Relationship Id="rId12" Type="http://schemas.openxmlformats.org/officeDocument/2006/relationships/slide" Target="slide12.xml"/><Relationship Id="rId17" Type="http://schemas.openxmlformats.org/officeDocument/2006/relationships/slide" Target="slide17.xml"/><Relationship Id="rId2" Type="http://schemas.openxmlformats.org/officeDocument/2006/relationships/notesSlide" Target="../notesSlides/notesSlide2.xml"/><Relationship Id="rId16" Type="http://schemas.openxmlformats.org/officeDocument/2006/relationships/slide" Target="slide16.xml"/><Relationship Id="rId20" Type="http://schemas.openxmlformats.org/officeDocument/2006/relationships/slide" Target="slide23.xml"/><Relationship Id="rId1" Type="http://schemas.openxmlformats.org/officeDocument/2006/relationships/slideLayout" Target="../slideLayouts/slideLayout4.xml"/><Relationship Id="rId6" Type="http://schemas.openxmlformats.org/officeDocument/2006/relationships/slide" Target="slide4.xml"/><Relationship Id="rId11" Type="http://schemas.openxmlformats.org/officeDocument/2006/relationships/slide" Target="slide10.xml"/><Relationship Id="rId5" Type="http://schemas.openxmlformats.org/officeDocument/2006/relationships/slide" Target="slide3.xml"/><Relationship Id="rId15" Type="http://schemas.openxmlformats.org/officeDocument/2006/relationships/slide" Target="slide15.xml"/><Relationship Id="rId10" Type="http://schemas.openxmlformats.org/officeDocument/2006/relationships/slide" Target="slide9.xml"/><Relationship Id="rId19" Type="http://schemas.openxmlformats.org/officeDocument/2006/relationships/slide" Target="slide22.xml"/><Relationship Id="rId4" Type="http://schemas.openxmlformats.org/officeDocument/2006/relationships/slide" Target="slide2.xml"/><Relationship Id="rId9" Type="http://schemas.openxmlformats.org/officeDocument/2006/relationships/slide" Target="slide8.xml"/><Relationship Id="rId14" Type="http://schemas.openxmlformats.org/officeDocument/2006/relationships/slide" Target="slide14.xml"/><Relationship Id="rId22" Type="http://schemas.openxmlformats.org/officeDocument/2006/relationships/slide" Target="slide25.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hyperlink" Target="https://neea.org/our-work/advanced-water-heating-specification" TargetMode="External"/><Relationship Id="rId4" Type="http://schemas.openxmlformats.org/officeDocument/2006/relationships/hyperlink" Target="https://www.larsonenergyresearch.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larsonenergyresearch.com/"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hyperlink" Target="https://neea.org/our-work/advanced-water-heating-specification"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hotwatersolutionsnw.org/partners"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mailto:info@hotwatersolutionsnw.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hotwatersolutionsnw.org/participating-utilities" TargetMode="External"/><Relationship Id="rId5" Type="http://schemas.openxmlformats.org/officeDocument/2006/relationships/hyperlink" Target="https://hotwatersolutionsnw.org/partners" TargetMode="External"/><Relationship Id="rId4" Type="http://schemas.openxmlformats.org/officeDocument/2006/relationships/hyperlink" Target="http://hotwatersolutionsnw.org/"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hotwater.com/resources/product-literature/spec-sheets/residential-electric-(uef)/" TargetMode="External"/><Relationship Id="rId13" Type="http://schemas.openxmlformats.org/officeDocument/2006/relationships/hyperlink" Target="https://www.bradfordwhite.com/documentation/usa/residential/tank-type-gas" TargetMode="External"/><Relationship Id="rId3" Type="http://schemas.openxmlformats.org/officeDocument/2006/relationships/hyperlink" Target="https://www.hotwater.com/" TargetMode="External"/><Relationship Id="rId7" Type="http://schemas.openxmlformats.org/officeDocument/2006/relationships/hyperlink" Target="https://www.hotwater.com/resources/product-literature/instruction-manuals/residential-electric/" TargetMode="External"/><Relationship Id="rId12" Type="http://schemas.openxmlformats.org/officeDocument/2006/relationships/hyperlink" Target="https://www.bradfordwhite.com/resources-for-professionals-wholesaler/" TargetMode="External"/><Relationship Id="rId17" Type="http://schemas.openxmlformats.org/officeDocument/2006/relationships/hyperlink" Target="https://www.rheem.com/products/residential/water-heating/heat-pump-water-heaters/" TargetMode="External"/><Relationship Id="rId2" Type="http://schemas.openxmlformats.org/officeDocument/2006/relationships/notesSlide" Target="../notesSlides/notesSlide4.xml"/><Relationship Id="rId16" Type="http://schemas.openxmlformats.org/officeDocument/2006/relationships/hyperlink" Target="https://www.rheem.com/find-a-pro/" TargetMode="External"/><Relationship Id="rId1" Type="http://schemas.openxmlformats.org/officeDocument/2006/relationships/slideLayout" Target="../slideLayouts/slideLayout2.xml"/><Relationship Id="rId6" Type="http://schemas.openxmlformats.org/officeDocument/2006/relationships/hyperlink" Target="https://www.hotwater.com/where-to-buy/search/" TargetMode="External"/><Relationship Id="rId11" Type="http://schemas.openxmlformats.org/officeDocument/2006/relationships/hyperlink" Target="https://www.bradfordwhite.com/rep-locator/" TargetMode="External"/><Relationship Id="rId5" Type="http://schemas.openxmlformats.org/officeDocument/2006/relationships/hyperlink" Target="https://www.hotwater.com/where-to-buy/trade-professionals/" TargetMode="External"/><Relationship Id="rId15" Type="http://schemas.openxmlformats.org/officeDocument/2006/relationships/hyperlink" Target="https://www.rheemacademy.com/" TargetMode="External"/><Relationship Id="rId10" Type="http://schemas.openxmlformats.org/officeDocument/2006/relationships/hyperlink" Target="https://www.bradfordwhite.com/training/" TargetMode="External"/><Relationship Id="rId4" Type="http://schemas.openxmlformats.org/officeDocument/2006/relationships/hyperlink" Target="https://university.hotwater.com/contact/" TargetMode="External"/><Relationship Id="rId9" Type="http://schemas.openxmlformats.org/officeDocument/2006/relationships/hyperlink" Target="https://www.bradfordwhite.com/forthepro" TargetMode="External"/><Relationship Id="rId14" Type="http://schemas.openxmlformats.org/officeDocument/2006/relationships/hyperlink" Target="https://my.rheem.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neea.org/our-work/advanced-water-heating-specification"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neea.org/our-work/advanced-water-heating-specification"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All Manufacturer Technical Electric Hybrid Water Heater (EHWH) Training</a:t>
            </a:r>
          </a:p>
        </p:txBody>
      </p:sp>
      <p:sp>
        <p:nvSpPr>
          <p:cNvPr id="6" name="Subtitle 6">
            <a:extLst>
              <a:ext uri="{FF2B5EF4-FFF2-40B4-BE49-F238E27FC236}">
                <a16:creationId xmlns:a16="http://schemas.microsoft.com/office/drawing/2014/main" id="{99FA2E88-725B-F5F2-0A90-C51BC42360F9}"/>
              </a:ext>
            </a:extLst>
          </p:cNvPr>
          <p:cNvSpPr>
            <a:spLocks noGrp="1"/>
          </p:cNvSpPr>
          <p:nvPr>
            <p:ph type="subTitle" idx="1"/>
          </p:nvPr>
        </p:nvSpPr>
        <p:spPr>
          <a:xfrm>
            <a:off x="711200" y="3886200"/>
            <a:ext cx="8534400" cy="1752600"/>
          </a:xfrm>
        </p:spPr>
        <p:txBody>
          <a:bodyPr>
            <a:normAutofit/>
          </a:bodyPr>
          <a:lstStyle/>
          <a:p>
            <a:r>
              <a:rPr lang="en-US" sz="1800" dirty="0"/>
              <a:t>Helping Consumers Make the Best Water Heating Decisions</a:t>
            </a:r>
          </a:p>
          <a:p>
            <a:endParaRPr lang="en-US" sz="1800" dirty="0"/>
          </a:p>
          <a:p>
            <a:r>
              <a:rPr lang="en-US" sz="1800" dirty="0"/>
              <a:t>Links &amp; Resources</a:t>
            </a:r>
          </a:p>
        </p:txBody>
      </p:sp>
    </p:spTree>
    <p:extLst>
      <p:ext uri="{BB962C8B-B14F-4D97-AF65-F5344CB8AC3E}">
        <p14:creationId xmlns:p14="http://schemas.microsoft.com/office/powerpoint/2010/main" val="1955629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25CA1-4511-45A0-8E01-B71905B17D0F}"/>
              </a:ext>
            </a:extLst>
          </p:cNvPr>
          <p:cNvSpPr>
            <a:spLocks noGrp="1"/>
          </p:cNvSpPr>
          <p:nvPr>
            <p:ph type="title"/>
          </p:nvPr>
        </p:nvSpPr>
        <p:spPr/>
        <p:txBody>
          <a:bodyPr/>
          <a:lstStyle/>
          <a:p>
            <a:r>
              <a:rPr lang="en-US"/>
              <a:t>Specifics by Brand</a:t>
            </a:r>
          </a:p>
        </p:txBody>
      </p:sp>
      <p:graphicFrame>
        <p:nvGraphicFramePr>
          <p:cNvPr id="9" name="Table 4">
            <a:extLst>
              <a:ext uri="{FF2B5EF4-FFF2-40B4-BE49-F238E27FC236}">
                <a16:creationId xmlns:a16="http://schemas.microsoft.com/office/drawing/2014/main" id="{CE7ECC19-20B5-4D6F-873F-2B23A08F42CA}"/>
              </a:ext>
            </a:extLst>
          </p:cNvPr>
          <p:cNvGraphicFramePr>
            <a:graphicFrameLocks noGrp="1"/>
          </p:cNvGraphicFramePr>
          <p:nvPr>
            <p:extLst>
              <p:ext uri="{D42A27DB-BD31-4B8C-83A1-F6EECF244321}">
                <p14:modId xmlns:p14="http://schemas.microsoft.com/office/powerpoint/2010/main" val="2793460927"/>
              </p:ext>
            </p:extLst>
          </p:nvPr>
        </p:nvGraphicFramePr>
        <p:xfrm>
          <a:off x="815248" y="1086330"/>
          <a:ext cx="10388906" cy="5109017"/>
        </p:xfrm>
        <a:graphic>
          <a:graphicData uri="http://schemas.openxmlformats.org/drawingml/2006/table">
            <a:tbl>
              <a:tblPr firstRow="1" bandRow="1">
                <a:tableStyleId>{00A15C55-8517-42AA-B614-E9B94910E393}</a:tableStyleId>
              </a:tblPr>
              <a:tblGrid>
                <a:gridCol w="1417701">
                  <a:extLst>
                    <a:ext uri="{9D8B030D-6E8A-4147-A177-3AD203B41FA5}">
                      <a16:colId xmlns:a16="http://schemas.microsoft.com/office/drawing/2014/main" val="2690583890"/>
                    </a:ext>
                  </a:extLst>
                </a:gridCol>
                <a:gridCol w="1776802">
                  <a:extLst>
                    <a:ext uri="{9D8B030D-6E8A-4147-A177-3AD203B41FA5}">
                      <a16:colId xmlns:a16="http://schemas.microsoft.com/office/drawing/2014/main" val="1322059650"/>
                    </a:ext>
                  </a:extLst>
                </a:gridCol>
                <a:gridCol w="1776802">
                  <a:extLst>
                    <a:ext uri="{9D8B030D-6E8A-4147-A177-3AD203B41FA5}">
                      <a16:colId xmlns:a16="http://schemas.microsoft.com/office/drawing/2014/main" val="4132792025"/>
                    </a:ext>
                  </a:extLst>
                </a:gridCol>
                <a:gridCol w="1164498">
                  <a:extLst>
                    <a:ext uri="{9D8B030D-6E8A-4147-A177-3AD203B41FA5}">
                      <a16:colId xmlns:a16="http://schemas.microsoft.com/office/drawing/2014/main" val="859864045"/>
                    </a:ext>
                  </a:extLst>
                </a:gridCol>
                <a:gridCol w="1417701">
                  <a:extLst>
                    <a:ext uri="{9D8B030D-6E8A-4147-A177-3AD203B41FA5}">
                      <a16:colId xmlns:a16="http://schemas.microsoft.com/office/drawing/2014/main" val="2666685568"/>
                    </a:ext>
                  </a:extLst>
                </a:gridCol>
                <a:gridCol w="1417701">
                  <a:extLst>
                    <a:ext uri="{9D8B030D-6E8A-4147-A177-3AD203B41FA5}">
                      <a16:colId xmlns:a16="http://schemas.microsoft.com/office/drawing/2014/main" val="2782149213"/>
                    </a:ext>
                  </a:extLst>
                </a:gridCol>
                <a:gridCol w="1417701">
                  <a:extLst>
                    <a:ext uri="{9D8B030D-6E8A-4147-A177-3AD203B41FA5}">
                      <a16:colId xmlns:a16="http://schemas.microsoft.com/office/drawing/2014/main" val="1332578321"/>
                    </a:ext>
                  </a:extLst>
                </a:gridCol>
              </a:tblGrid>
              <a:tr h="807048">
                <a:tc>
                  <a:txBody>
                    <a:bodyPr/>
                    <a:lstStyle/>
                    <a:p>
                      <a:pPr algn="ctr"/>
                      <a:r>
                        <a:rPr lang="en-US" sz="1100">
                          <a:latin typeface="Verdana" panose="020B0604030504040204" pitchFamily="34" charset="0"/>
                          <a:ea typeface="Verdana" panose="020B0604030504040204" pitchFamily="34" charset="0"/>
                        </a:rPr>
                        <a:t>Item</a:t>
                      </a:r>
                    </a:p>
                  </a:txBody>
                  <a:tcPr anchor="ctr"/>
                </a:tc>
                <a:tc>
                  <a:txBody>
                    <a:bodyPr/>
                    <a:lstStyle/>
                    <a:p>
                      <a:pPr algn="ctr"/>
                      <a:r>
                        <a:rPr lang="en-US" sz="1100">
                          <a:latin typeface="Verdana" panose="020B0604030504040204" pitchFamily="34" charset="0"/>
                          <a:ea typeface="Verdana" panose="020B0604030504040204" pitchFamily="34" charset="0"/>
                        </a:rPr>
                        <a:t>Bradford White - </a:t>
                      </a:r>
                      <a:r>
                        <a:rPr lang="en-US" sz="1100" err="1">
                          <a:latin typeface="Verdana" panose="020B0604030504040204" pitchFamily="34" charset="0"/>
                          <a:ea typeface="Verdana" panose="020B0604030504040204" pitchFamily="34" charset="0"/>
                        </a:rPr>
                        <a:t>AeroTherm</a:t>
                      </a:r>
                      <a:endParaRPr lang="en-US" sz="1100">
                        <a:latin typeface="Verdana" panose="020B0604030504040204" pitchFamily="34" charset="0"/>
                        <a:ea typeface="Verdana" panose="020B0604030504040204" pitchFamily="34" charset="0"/>
                      </a:endParaRPr>
                    </a:p>
                  </a:txBody>
                  <a:tcPr anchor="ctr"/>
                </a:tc>
                <a:tc>
                  <a:txBody>
                    <a:bodyPr/>
                    <a:lstStyle/>
                    <a:p>
                      <a:pPr algn="ctr"/>
                      <a:r>
                        <a:rPr lang="en-US" sz="1100">
                          <a:latin typeface="Verdana" panose="020B0604030504040204" pitchFamily="34" charset="0"/>
                          <a:ea typeface="Verdana" panose="020B0604030504040204" pitchFamily="34" charset="0"/>
                        </a:rPr>
                        <a:t>Bradford White – New </a:t>
                      </a:r>
                      <a:r>
                        <a:rPr lang="en-US" sz="1100" err="1">
                          <a:latin typeface="Verdana" panose="020B0604030504040204" pitchFamily="34" charset="0"/>
                          <a:ea typeface="Verdana" panose="020B0604030504040204" pitchFamily="34" charset="0"/>
                        </a:rPr>
                        <a:t>AeroTherm</a:t>
                      </a:r>
                      <a:r>
                        <a:rPr lang="en-US" sz="1100">
                          <a:latin typeface="Verdana" panose="020B0604030504040204" pitchFamily="34" charset="0"/>
                          <a:ea typeface="Verdana" panose="020B0604030504040204" pitchFamily="34" charset="0"/>
                        </a:rPr>
                        <a:t> model*</a:t>
                      </a:r>
                    </a:p>
                  </a:txBody>
                  <a:tcPr anchor="ctr"/>
                </a:tc>
                <a:tc>
                  <a:txBody>
                    <a:bodyPr/>
                    <a:lstStyle/>
                    <a:p>
                      <a:pPr algn="ctr"/>
                      <a:r>
                        <a:rPr lang="en-US" sz="1100" dirty="0">
                          <a:latin typeface="Verdana" panose="020B0604030504040204" pitchFamily="34" charset="0"/>
                          <a:ea typeface="Verdana" panose="020B0604030504040204" pitchFamily="34" charset="0"/>
                        </a:rPr>
                        <a:t>Rheem</a:t>
                      </a:r>
                    </a:p>
                  </a:txBody>
                  <a:tcPr anchor="ctr"/>
                </a:tc>
                <a:tc>
                  <a:txBody>
                    <a:bodyPr/>
                    <a:lstStyle/>
                    <a:p>
                      <a:pPr algn="ctr"/>
                      <a:r>
                        <a:rPr lang="en-US" sz="1100" dirty="0">
                          <a:latin typeface="Verdana" panose="020B0604030504040204" pitchFamily="34" charset="0"/>
                          <a:ea typeface="Verdana" panose="020B0604030504040204" pitchFamily="34" charset="0"/>
                        </a:rPr>
                        <a:t>Rheem – 15 amp</a:t>
                      </a:r>
                    </a:p>
                  </a:txBody>
                  <a:tcPr anchor="ctr"/>
                </a:tc>
                <a:tc>
                  <a:txBody>
                    <a:bodyPr/>
                    <a:lstStyle/>
                    <a:p>
                      <a:pPr algn="ctr"/>
                      <a:r>
                        <a:rPr lang="en-US" sz="1100">
                          <a:latin typeface="Verdana" panose="020B0604030504040204" pitchFamily="34" charset="0"/>
                          <a:ea typeface="Verdana" panose="020B0604030504040204" pitchFamily="34" charset="0"/>
                        </a:rPr>
                        <a:t>A. O. Smith </a:t>
                      </a:r>
                      <a:r>
                        <a:rPr lang="en-US" sz="1100" err="1">
                          <a:latin typeface="Verdana" panose="020B0604030504040204" pitchFamily="34" charset="0"/>
                          <a:ea typeface="Verdana" panose="020B0604030504040204" pitchFamily="34" charset="0"/>
                        </a:rPr>
                        <a:t>Voltex</a:t>
                      </a:r>
                      <a:endParaRPr lang="en-US" sz="1100">
                        <a:latin typeface="Verdana" panose="020B0604030504040204" pitchFamily="34" charset="0"/>
                        <a:ea typeface="Verdana" panose="020B0604030504040204" pitchFamily="34" charset="0"/>
                      </a:endParaRPr>
                    </a:p>
                  </a:txBody>
                  <a:tcPr anchor="ctr"/>
                </a:tc>
                <a:tc>
                  <a:txBody>
                    <a:bodyPr/>
                    <a:lstStyle/>
                    <a:p>
                      <a:pPr algn="ctr"/>
                      <a:r>
                        <a:rPr lang="en-US" sz="1100">
                          <a:latin typeface="Verdana" panose="020B0604030504040204" pitchFamily="34" charset="0"/>
                          <a:ea typeface="Verdana" panose="020B0604030504040204" pitchFamily="34" charset="0"/>
                        </a:rPr>
                        <a:t>A. O. Smith </a:t>
                      </a:r>
                      <a:r>
                        <a:rPr lang="en-US" sz="1100" err="1">
                          <a:latin typeface="Verdana" panose="020B0604030504040204" pitchFamily="34" charset="0"/>
                          <a:ea typeface="Verdana" panose="020B0604030504040204" pitchFamily="34" charset="0"/>
                        </a:rPr>
                        <a:t>Voltex</a:t>
                      </a:r>
                      <a:r>
                        <a:rPr lang="en-US" sz="1100">
                          <a:latin typeface="Verdana" panose="020B0604030504040204" pitchFamily="34" charset="0"/>
                          <a:ea typeface="Verdana" panose="020B0604030504040204" pitchFamily="34" charset="0"/>
                        </a:rPr>
                        <a:t> AL</a:t>
                      </a:r>
                    </a:p>
                  </a:txBody>
                  <a:tcPr anchor="ctr"/>
                </a:tc>
                <a:extLst>
                  <a:ext uri="{0D108BD9-81ED-4DB2-BD59-A6C34878D82A}">
                    <a16:rowId xmlns:a16="http://schemas.microsoft.com/office/drawing/2014/main" val="2215750474"/>
                  </a:ext>
                </a:extLst>
              </a:tr>
              <a:tr h="623044">
                <a:tc>
                  <a:txBody>
                    <a:bodyPr/>
                    <a:lstStyle/>
                    <a:p>
                      <a:pPr marL="0" algn="ctr" defTabSz="457200" rtl="0" eaLnBrk="1" latinLnBrk="0" hangingPunct="1"/>
                      <a:r>
                        <a:rPr lang="en-US" sz="1100" b="1" kern="1200">
                          <a:solidFill>
                            <a:schemeClr val="lt1"/>
                          </a:solidFill>
                          <a:latin typeface="Verdana" panose="020B0604030504040204" pitchFamily="34" charset="0"/>
                          <a:ea typeface="Verdana" panose="020B0604030504040204" pitchFamily="34" charset="0"/>
                          <a:cs typeface="+mn-cs"/>
                        </a:rPr>
                        <a:t>Volumetric Constraints</a:t>
                      </a:r>
                    </a:p>
                  </a:txBody>
                  <a:tcPr anchor="ctr">
                    <a:solidFill>
                      <a:schemeClr val="accent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latin typeface="Verdana" panose="020B0604030504040204" pitchFamily="34" charset="0"/>
                          <a:ea typeface="Verdana" panose="020B0604030504040204" pitchFamily="34" charset="0"/>
                        </a:rPr>
                        <a:t>700 ft</a:t>
                      </a:r>
                      <a:r>
                        <a:rPr lang="en-US" sz="1100" baseline="30000">
                          <a:latin typeface="Verdana" panose="020B0604030504040204" pitchFamily="34" charset="0"/>
                          <a:ea typeface="Verdana" panose="020B0604030504040204" pitchFamily="34" charset="0"/>
                        </a:rPr>
                        <a:t>3</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latin typeface="Verdana" panose="020B0604030504040204" pitchFamily="34" charset="0"/>
                          <a:ea typeface="Verdana" panose="020B0604030504040204" pitchFamily="34" charset="0"/>
                        </a:rPr>
                        <a:t>700 ft</a:t>
                      </a:r>
                      <a:r>
                        <a:rPr lang="en-US" sz="1100" baseline="30000">
                          <a:latin typeface="Verdana" panose="020B0604030504040204" pitchFamily="34" charset="0"/>
                          <a:ea typeface="Verdana" panose="020B0604030504040204" pitchFamily="34" charset="0"/>
                        </a:rPr>
                        <a:t>3</a:t>
                      </a:r>
                      <a:endParaRPr lang="en-US" sz="1100">
                        <a:latin typeface="Verdana" panose="020B0604030504040204" pitchFamily="34" charset="0"/>
                        <a:ea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baseline="30000">
                        <a:latin typeface="Verdana" panose="020B0604030504040204" pitchFamily="34" charset="0"/>
                        <a:ea typeface="Verdana" panose="020B0604030504040204" pitchFamily="34"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latin typeface="Verdana" panose="020B0604030504040204" pitchFamily="34" charset="0"/>
                          <a:ea typeface="Verdana" panose="020B0604030504040204" pitchFamily="34" charset="0"/>
                        </a:rPr>
                        <a:t>700 ft</a:t>
                      </a:r>
                      <a:r>
                        <a:rPr lang="en-US" sz="1100" baseline="30000">
                          <a:latin typeface="Verdana" panose="020B0604030504040204" pitchFamily="34" charset="0"/>
                          <a:ea typeface="Verdana" panose="020B0604030504040204" pitchFamily="34" charset="0"/>
                        </a:rPr>
                        <a:t>3</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latin typeface="Verdana" panose="020B0604030504040204" pitchFamily="34" charset="0"/>
                          <a:ea typeface="Verdana" panose="020B0604030504040204" pitchFamily="34" charset="0"/>
                        </a:rPr>
                        <a:t>700 ft</a:t>
                      </a:r>
                      <a:r>
                        <a:rPr lang="en-US" sz="1100" baseline="30000">
                          <a:latin typeface="Verdana" panose="020B0604030504040204" pitchFamily="34" charset="0"/>
                          <a:ea typeface="Verdana" panose="020B0604030504040204" pitchFamily="34" charset="0"/>
                        </a:rPr>
                        <a:t>3</a:t>
                      </a:r>
                    </a:p>
                  </a:txBody>
                  <a:tcPr anchor="ctr"/>
                </a:tc>
                <a:tc>
                  <a:txBody>
                    <a:bodyPr/>
                    <a:lstStyle/>
                    <a:p>
                      <a:pPr algn="ctr"/>
                      <a:r>
                        <a:rPr lang="en-US" sz="1100">
                          <a:latin typeface="Verdana" panose="020B0604030504040204" pitchFamily="34" charset="0"/>
                          <a:ea typeface="Verdana" panose="020B0604030504040204" pitchFamily="34" charset="0"/>
                        </a:rPr>
                        <a:t>450 ft</a:t>
                      </a:r>
                      <a:r>
                        <a:rPr lang="en-US" sz="1100" baseline="30000">
                          <a:latin typeface="Verdana" panose="020B0604030504040204" pitchFamily="34" charset="0"/>
                          <a:ea typeface="Verdana" panose="020B0604030504040204" pitchFamily="34" charset="0"/>
                        </a:rPr>
                        <a:t>3</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latin typeface="Verdana" panose="020B0604030504040204" pitchFamily="34" charset="0"/>
                          <a:ea typeface="Verdana" panose="020B0604030504040204" pitchFamily="34" charset="0"/>
                        </a:rPr>
                        <a:t>450 ft</a:t>
                      </a:r>
                      <a:r>
                        <a:rPr lang="en-US" sz="1100" baseline="30000">
                          <a:latin typeface="Verdana" panose="020B0604030504040204" pitchFamily="34" charset="0"/>
                          <a:ea typeface="Verdana" panose="020B0604030504040204" pitchFamily="34" charset="0"/>
                        </a:rPr>
                        <a:t>3</a:t>
                      </a:r>
                    </a:p>
                  </a:txBody>
                  <a:tcPr anchor="ctr"/>
                </a:tc>
                <a:extLst>
                  <a:ext uri="{0D108BD9-81ED-4DB2-BD59-A6C34878D82A}">
                    <a16:rowId xmlns:a16="http://schemas.microsoft.com/office/drawing/2014/main" val="2623861083"/>
                  </a:ext>
                </a:extLst>
              </a:tr>
              <a:tr h="1068075">
                <a:tc>
                  <a:txBody>
                    <a:bodyPr/>
                    <a:lstStyle/>
                    <a:p>
                      <a:pPr marL="0" algn="ctr" defTabSz="457200" rtl="0" eaLnBrk="1" latinLnBrk="0" hangingPunct="1"/>
                      <a:r>
                        <a:rPr lang="en-US" sz="1100" b="1" kern="1200">
                          <a:solidFill>
                            <a:schemeClr val="lt1"/>
                          </a:solidFill>
                          <a:latin typeface="Verdana" panose="020B0604030504040204" pitchFamily="34" charset="0"/>
                          <a:ea typeface="Verdana" panose="020B0604030504040204" pitchFamily="34" charset="0"/>
                          <a:cs typeface="+mn-cs"/>
                        </a:rPr>
                        <a:t>Clearance Requirements (mostly EHWH)</a:t>
                      </a:r>
                    </a:p>
                  </a:txBody>
                  <a:tcPr anchor="ctr">
                    <a:solidFill>
                      <a:schemeClr val="accent4"/>
                    </a:solidFill>
                  </a:tcPr>
                </a:tc>
                <a:tc>
                  <a:txBody>
                    <a:bodyPr/>
                    <a:lstStyle/>
                    <a:p>
                      <a:pPr algn="ctr"/>
                      <a:r>
                        <a:rPr lang="en-US" sz="1100">
                          <a:latin typeface="Verdana" panose="020B0604030504040204" pitchFamily="34" charset="0"/>
                          <a:ea typeface="Verdana" panose="020B0604030504040204" pitchFamily="34" charset="0"/>
                        </a:rPr>
                        <a:t>8 inches for filter: Don’t block exhaust air. 50-gallon units requires 2” clearance</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latin typeface="Verdana" panose="020B0604030504040204" pitchFamily="34" charset="0"/>
                          <a:ea typeface="Verdana" panose="020B0604030504040204" pitchFamily="34" charset="0"/>
                        </a:rPr>
                        <a:t>8 inches for filter: Don’t block exhaust air. 50-gallon units requires 2” clearance</a:t>
                      </a:r>
                    </a:p>
                  </a:txBody>
                  <a:tcPr anchor="ctr"/>
                </a:tc>
                <a:tc>
                  <a:txBody>
                    <a:bodyPr/>
                    <a:lstStyle/>
                    <a:p>
                      <a:pPr algn="ctr"/>
                      <a:r>
                        <a:rPr lang="en-US" sz="1100">
                          <a:latin typeface="Verdana" panose="020B0604030504040204" pitchFamily="34" charset="0"/>
                          <a:ea typeface="Verdana" panose="020B0604030504040204" pitchFamily="34" charset="0"/>
                        </a:rPr>
                        <a:t>8 inches for filter: Don’t block exhaust air</a:t>
                      </a:r>
                    </a:p>
                  </a:txBody>
                  <a:tcPr anchor="ctr"/>
                </a:tc>
                <a:tc>
                  <a:txBody>
                    <a:bodyPr/>
                    <a:lstStyle/>
                    <a:p>
                      <a:pPr algn="ctr"/>
                      <a:r>
                        <a:rPr lang="en-US" sz="1100">
                          <a:latin typeface="Verdana" panose="020B0604030504040204" pitchFamily="34" charset="0"/>
                          <a:ea typeface="Verdana" panose="020B0604030504040204" pitchFamily="34" charset="0"/>
                        </a:rPr>
                        <a:t>8 inches for filter: Don’t block exhaust air</a:t>
                      </a:r>
                    </a:p>
                  </a:txBody>
                  <a:tcPr anchor="ctr"/>
                </a:tc>
                <a:tc>
                  <a:txBody>
                    <a:bodyPr/>
                    <a:lstStyle/>
                    <a:p>
                      <a:pPr algn="ctr"/>
                      <a:r>
                        <a:rPr lang="en-US" sz="1100">
                          <a:latin typeface="Verdana" panose="020B0604030504040204" pitchFamily="34" charset="0"/>
                          <a:ea typeface="Verdana" panose="020B0604030504040204" pitchFamily="34" charset="0"/>
                        </a:rPr>
                        <a:t>Don’t block exhaust air</a:t>
                      </a:r>
                    </a:p>
                  </a:txBody>
                  <a:tcPr anchor="ctr"/>
                </a:tc>
                <a:tc>
                  <a:txBody>
                    <a:bodyPr/>
                    <a:lstStyle/>
                    <a:p>
                      <a:pPr algn="ctr"/>
                      <a:r>
                        <a:rPr lang="en-US" sz="1100">
                          <a:latin typeface="Verdana" panose="020B0604030504040204" pitchFamily="34" charset="0"/>
                          <a:ea typeface="Verdana" panose="020B0604030504040204" pitchFamily="34" charset="0"/>
                        </a:rPr>
                        <a:t>Zero on back and sides</a:t>
                      </a:r>
                    </a:p>
                  </a:txBody>
                  <a:tcPr anchor="ctr"/>
                </a:tc>
                <a:extLst>
                  <a:ext uri="{0D108BD9-81ED-4DB2-BD59-A6C34878D82A}">
                    <a16:rowId xmlns:a16="http://schemas.microsoft.com/office/drawing/2014/main" val="332919315"/>
                  </a:ext>
                </a:extLst>
              </a:tr>
              <a:tr h="741718">
                <a:tc>
                  <a:txBody>
                    <a:bodyPr/>
                    <a:lstStyle/>
                    <a:p>
                      <a:pPr marL="0" algn="ctr" defTabSz="457200" rtl="0" eaLnBrk="1" latinLnBrk="0" hangingPunct="1"/>
                      <a:r>
                        <a:rPr lang="en-US" sz="1100" b="1" kern="1200">
                          <a:solidFill>
                            <a:schemeClr val="lt1"/>
                          </a:solidFill>
                          <a:latin typeface="Verdana" panose="020B0604030504040204" pitchFamily="34" charset="0"/>
                          <a:ea typeface="Verdana" panose="020B0604030504040204" pitchFamily="34" charset="0"/>
                          <a:cs typeface="+mn-cs"/>
                        </a:rPr>
                        <a:t>Expansion Tank Requirements</a:t>
                      </a:r>
                    </a:p>
                  </a:txBody>
                  <a:tcPr anchor="ctr">
                    <a:solidFill>
                      <a:schemeClr val="accent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latin typeface="Verdana" panose="020B0604030504040204" pitchFamily="34" charset="0"/>
                          <a:ea typeface="Verdana" panose="020B0604030504040204" pitchFamily="34" charset="0"/>
                        </a:rPr>
                        <a:t>Required</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latin typeface="Verdana" panose="020B0604030504040204" pitchFamily="34" charset="0"/>
                          <a:ea typeface="Verdana" panose="020B0604030504040204" pitchFamily="34" charset="0"/>
                        </a:rPr>
                        <a:t>Required</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latin typeface="Verdana" panose="020B0604030504040204" pitchFamily="34" charset="0"/>
                          <a:ea typeface="Verdana" panose="020B0604030504040204" pitchFamily="34" charset="0"/>
                        </a:rPr>
                        <a:t>Required</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latin typeface="Verdana" panose="020B0604030504040204" pitchFamily="34" charset="0"/>
                          <a:ea typeface="Verdana" panose="020B0604030504040204" pitchFamily="34" charset="0"/>
                        </a:rPr>
                        <a:t>Required</a:t>
                      </a:r>
                    </a:p>
                  </a:txBody>
                  <a:tcPr anchor="ctr"/>
                </a:tc>
                <a:tc>
                  <a:txBody>
                    <a:bodyPr/>
                    <a:lstStyle/>
                    <a:p>
                      <a:pPr algn="ctr"/>
                      <a:r>
                        <a:rPr lang="en-US" sz="1100">
                          <a:latin typeface="Verdana" panose="020B0604030504040204" pitchFamily="34" charset="0"/>
                          <a:ea typeface="Verdana" panose="020B0604030504040204" pitchFamily="34" charset="0"/>
                        </a:rPr>
                        <a:t>Required</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latin typeface="Verdana" panose="020B0604030504040204" pitchFamily="34" charset="0"/>
                          <a:ea typeface="Verdana" panose="020B0604030504040204" pitchFamily="34" charset="0"/>
                        </a:rPr>
                        <a:t>Required</a:t>
                      </a:r>
                    </a:p>
                  </a:txBody>
                  <a:tcPr anchor="ctr"/>
                </a:tc>
                <a:extLst>
                  <a:ext uri="{0D108BD9-81ED-4DB2-BD59-A6C34878D82A}">
                    <a16:rowId xmlns:a16="http://schemas.microsoft.com/office/drawing/2014/main" val="4215563235"/>
                  </a:ext>
                </a:extLst>
              </a:tr>
              <a:tr h="623044">
                <a:tc>
                  <a:txBody>
                    <a:bodyPr/>
                    <a:lstStyle/>
                    <a:p>
                      <a:pPr marL="0" algn="ctr" defTabSz="457200" rtl="0" eaLnBrk="1" latinLnBrk="0" hangingPunct="1"/>
                      <a:r>
                        <a:rPr lang="en-US" sz="1100" b="1" kern="1200">
                          <a:solidFill>
                            <a:schemeClr val="lt1"/>
                          </a:solidFill>
                          <a:latin typeface="Verdana" panose="020B0604030504040204" pitchFamily="34" charset="0"/>
                          <a:ea typeface="Verdana" panose="020B0604030504040204" pitchFamily="34" charset="0"/>
                          <a:cs typeface="+mn-cs"/>
                        </a:rPr>
                        <a:t>Duct Adaptor Required</a:t>
                      </a:r>
                    </a:p>
                  </a:txBody>
                  <a:tcPr anchor="ctr">
                    <a:solidFill>
                      <a:schemeClr val="accent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latin typeface="Verdana" panose="020B0604030504040204" pitchFamily="34" charset="0"/>
                          <a:ea typeface="Verdana" panose="020B0604030504040204" pitchFamily="34" charset="0"/>
                        </a:rPr>
                        <a:t>Required</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latin typeface="Verdana" panose="020B0604030504040204" pitchFamily="34" charset="0"/>
                          <a:ea typeface="Verdana" panose="020B0604030504040204" pitchFamily="34" charset="0"/>
                        </a:rPr>
                        <a:t>Required</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latin typeface="Verdana" panose="020B0604030504040204" pitchFamily="34" charset="0"/>
                          <a:ea typeface="Verdana" panose="020B0604030504040204" pitchFamily="34" charset="0"/>
                        </a:rPr>
                        <a:t>Required</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latin typeface="Verdana" panose="020B0604030504040204" pitchFamily="34" charset="0"/>
                          <a:ea typeface="Verdana" panose="020B0604030504040204" pitchFamily="34" charset="0"/>
                        </a:rPr>
                        <a:t>Required</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latin typeface="Verdana" panose="020B0604030504040204" pitchFamily="34" charset="0"/>
                          <a:ea typeface="Verdana" panose="020B0604030504040204" pitchFamily="34" charset="0"/>
                        </a:rPr>
                        <a:t>Required</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latin typeface="Verdana" panose="020B0604030504040204" pitchFamily="34" charset="0"/>
                          <a:ea typeface="Verdana" panose="020B0604030504040204" pitchFamily="34" charset="0"/>
                        </a:rPr>
                        <a:t>No, built in</a:t>
                      </a:r>
                    </a:p>
                  </a:txBody>
                  <a:tcPr anchor="ctr"/>
                </a:tc>
                <a:extLst>
                  <a:ext uri="{0D108BD9-81ED-4DB2-BD59-A6C34878D82A}">
                    <a16:rowId xmlns:a16="http://schemas.microsoft.com/office/drawing/2014/main" val="1722239281"/>
                  </a:ext>
                </a:extLst>
              </a:tr>
              <a:tr h="623044">
                <a:tc>
                  <a:txBody>
                    <a:bodyPr/>
                    <a:lstStyle/>
                    <a:p>
                      <a:pPr marL="0" algn="ctr" defTabSz="457200" rtl="0" eaLnBrk="1" latinLnBrk="0" hangingPunct="1"/>
                      <a:r>
                        <a:rPr lang="en-US" sz="1100" b="1" kern="1200">
                          <a:solidFill>
                            <a:schemeClr val="lt1"/>
                          </a:solidFill>
                          <a:latin typeface="Verdana" panose="020B0604030504040204" pitchFamily="34" charset="0"/>
                          <a:ea typeface="Verdana" panose="020B0604030504040204" pitchFamily="34" charset="0"/>
                          <a:cs typeface="+mn-cs"/>
                        </a:rPr>
                        <a:t>Max Length of 8” Duct Flex</a:t>
                      </a:r>
                    </a:p>
                  </a:txBody>
                  <a:tcPr anchor="ctr">
                    <a:solidFill>
                      <a:schemeClr val="accent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latin typeface="Verdana" panose="020B0604030504040204" pitchFamily="34" charset="0"/>
                          <a:ea typeface="Verdana" panose="020B0604030504040204" pitchFamily="34" charset="0"/>
                        </a:rPr>
                        <a:t>100 equivalent lineal feet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latin typeface="Verdana" panose="020B0604030504040204" pitchFamily="34" charset="0"/>
                          <a:ea typeface="Verdana" panose="020B0604030504040204" pitchFamily="34" charset="0"/>
                        </a:rPr>
                        <a:t>100 equivalent lineal feet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latin typeface="Verdana" panose="020B0604030504040204" pitchFamily="34" charset="0"/>
                          <a:ea typeface="Verdana" panose="020B0604030504040204" pitchFamily="34" charset="0"/>
                        </a:rPr>
                        <a:t>125 equivalent lineal feet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latin typeface="Verdana" panose="020B0604030504040204" pitchFamily="34" charset="0"/>
                          <a:ea typeface="Verdana" panose="020B0604030504040204" pitchFamily="34" charset="0"/>
                        </a:rPr>
                        <a:t>125 equivalent lineal feet</a:t>
                      </a:r>
                    </a:p>
                  </a:txBody>
                  <a:tcPr anchor="ctr"/>
                </a:tc>
                <a:tc>
                  <a:txBody>
                    <a:bodyPr/>
                    <a:lstStyle/>
                    <a:p>
                      <a:pPr algn="ctr"/>
                      <a:r>
                        <a:rPr lang="en-US" sz="1100">
                          <a:latin typeface="Verdana" panose="020B0604030504040204" pitchFamily="34" charset="0"/>
                          <a:ea typeface="Verdana" panose="020B0604030504040204" pitchFamily="34" charset="0"/>
                        </a:rPr>
                        <a:t>50 equivalent lineal feet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latin typeface="Verdana" panose="020B0604030504040204" pitchFamily="34" charset="0"/>
                          <a:ea typeface="Verdana" panose="020B0604030504040204" pitchFamily="34" charset="0"/>
                        </a:rPr>
                        <a:t>100 equivalent lineal feet</a:t>
                      </a:r>
                    </a:p>
                  </a:txBody>
                  <a:tcPr anchor="ctr"/>
                </a:tc>
                <a:extLst>
                  <a:ext uri="{0D108BD9-81ED-4DB2-BD59-A6C34878D82A}">
                    <a16:rowId xmlns:a16="http://schemas.microsoft.com/office/drawing/2014/main" val="3033898162"/>
                  </a:ext>
                </a:extLst>
              </a:tr>
              <a:tr h="623044">
                <a:tc>
                  <a:txBody>
                    <a:bodyPr/>
                    <a:lstStyle/>
                    <a:p>
                      <a:pPr marL="0" algn="ctr" defTabSz="457200" rtl="0" eaLnBrk="1" latinLnBrk="0" hangingPunct="1"/>
                      <a:r>
                        <a:rPr lang="en-US" sz="1100" b="1" kern="1200">
                          <a:solidFill>
                            <a:schemeClr val="lt1"/>
                          </a:solidFill>
                          <a:latin typeface="Verdana" panose="020B0604030504040204" pitchFamily="34" charset="0"/>
                          <a:ea typeface="Verdana" panose="020B0604030504040204" pitchFamily="34" charset="0"/>
                          <a:cs typeface="+mn-cs"/>
                        </a:rPr>
                        <a:t>Grounding Requirement</a:t>
                      </a:r>
                    </a:p>
                  </a:txBody>
                  <a:tcPr anchor="ctr">
                    <a:solidFill>
                      <a:schemeClr val="accent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latin typeface="Verdana" panose="020B0604030504040204" pitchFamily="34" charset="0"/>
                          <a:ea typeface="Verdana" panose="020B0604030504040204" pitchFamily="34" charset="0"/>
                        </a:rPr>
                        <a:t>Required</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latin typeface="Verdana" panose="020B0604030504040204" pitchFamily="34" charset="0"/>
                          <a:ea typeface="Verdana" panose="020B0604030504040204" pitchFamily="34" charset="0"/>
                        </a:rPr>
                        <a:t>Required</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latin typeface="Verdana" panose="020B0604030504040204" pitchFamily="34" charset="0"/>
                          <a:ea typeface="Verdana" panose="020B0604030504040204" pitchFamily="34" charset="0"/>
                        </a:rPr>
                        <a:t>Required</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latin typeface="Verdana" panose="020B0604030504040204" pitchFamily="34" charset="0"/>
                          <a:ea typeface="Verdana" panose="020B0604030504040204" pitchFamily="34" charset="0"/>
                        </a:rPr>
                        <a:t>Required</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latin typeface="Verdana" panose="020B0604030504040204" pitchFamily="34" charset="0"/>
                          <a:ea typeface="Verdana" panose="020B0604030504040204" pitchFamily="34" charset="0"/>
                        </a:rPr>
                        <a:t>Required</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latin typeface="Verdana" panose="020B0604030504040204" pitchFamily="34" charset="0"/>
                          <a:ea typeface="Verdana" panose="020B0604030504040204" pitchFamily="34" charset="0"/>
                        </a:rPr>
                        <a:t>Required</a:t>
                      </a:r>
                    </a:p>
                  </a:txBody>
                  <a:tcPr anchor="ctr"/>
                </a:tc>
                <a:extLst>
                  <a:ext uri="{0D108BD9-81ED-4DB2-BD59-A6C34878D82A}">
                    <a16:rowId xmlns:a16="http://schemas.microsoft.com/office/drawing/2014/main" val="35204564"/>
                  </a:ext>
                </a:extLst>
              </a:tr>
            </a:tbl>
          </a:graphicData>
        </a:graphic>
      </p:graphicFrame>
      <p:sp>
        <p:nvSpPr>
          <p:cNvPr id="3" name="TextBox 2">
            <a:extLst>
              <a:ext uri="{FF2B5EF4-FFF2-40B4-BE49-F238E27FC236}">
                <a16:creationId xmlns:a16="http://schemas.microsoft.com/office/drawing/2014/main" id="{965FFAF6-86A5-568C-C30B-362D6C9D79E8}"/>
              </a:ext>
            </a:extLst>
          </p:cNvPr>
          <p:cNvSpPr txBox="1"/>
          <p:nvPr/>
        </p:nvSpPr>
        <p:spPr>
          <a:xfrm>
            <a:off x="815248" y="6195347"/>
            <a:ext cx="10188031" cy="461665"/>
          </a:xfrm>
          <a:prstGeom prst="rect">
            <a:avLst/>
          </a:prstGeom>
          <a:noFill/>
        </p:spPr>
        <p:txBody>
          <a:bodyPr wrap="square" rtlCol="0">
            <a:spAutoFit/>
          </a:bodyPr>
          <a:lstStyle/>
          <a:p>
            <a:r>
              <a:rPr lang="en-US" sz="800">
                <a:latin typeface="Verdana" panose="020B0604030504040204" pitchFamily="34" charset="0"/>
                <a:ea typeface="Verdana" panose="020B0604030504040204" pitchFamily="34" charset="0"/>
              </a:rPr>
              <a:t>C</a:t>
            </a:r>
            <a:r>
              <a:rPr lang="en-US" sz="800">
                <a:effectLst/>
                <a:latin typeface="Verdana" panose="020B0604030504040204" pitchFamily="34" charset="0"/>
                <a:ea typeface="Verdana" panose="020B0604030504040204" pitchFamily="34" charset="0"/>
              </a:rPr>
              <a:t>heck recent manufacturer product sheets for most up-to-date information. </a:t>
            </a:r>
            <a:r>
              <a:rPr lang="en-US" sz="800">
                <a:latin typeface="Verdana" panose="020B0604030504040204" pitchFamily="34" charset="0"/>
                <a:ea typeface="Verdana" panose="020B0604030504040204" pitchFamily="34" charset="0"/>
              </a:rPr>
              <a:t>M</a:t>
            </a:r>
            <a:r>
              <a:rPr lang="en-US" sz="800">
                <a:effectLst/>
                <a:latin typeface="Verdana" panose="020B0604030504040204" pitchFamily="34" charset="0"/>
                <a:ea typeface="Verdana" panose="020B0604030504040204" pitchFamily="34" charset="0"/>
              </a:rPr>
              <a:t>anufacturers are currently evaluating their space-requirement recommendations, be sure to check with individual manufacturers on latest installation guidance (updated as of </a:t>
            </a:r>
            <a:r>
              <a:rPr lang="en-US" sz="800">
                <a:latin typeface="Verdana" panose="020B0604030504040204" pitchFamily="34" charset="0"/>
                <a:ea typeface="Verdana" panose="020B0604030504040204" pitchFamily="34" charset="0"/>
              </a:rPr>
              <a:t>8/18/2022)</a:t>
            </a:r>
            <a:endParaRPr lang="en-US" sz="800">
              <a:effectLst/>
              <a:latin typeface="Verdana" panose="020B0604030504040204" pitchFamily="34" charset="0"/>
              <a:ea typeface="Verdana" panose="020B0604030504040204" pitchFamily="34" charset="0"/>
            </a:endParaRPr>
          </a:p>
          <a:p>
            <a:r>
              <a:rPr lang="en-US" sz="800">
                <a:latin typeface="Verdana" panose="020B0604030504040204" pitchFamily="34" charset="0"/>
                <a:ea typeface="Verdana" panose="020B0604030504040204" pitchFamily="34" charset="0"/>
              </a:rPr>
              <a:t>*The new Bradford White </a:t>
            </a:r>
            <a:r>
              <a:rPr lang="en-US" sz="800" err="1">
                <a:latin typeface="Verdana" panose="020B0604030504040204" pitchFamily="34" charset="0"/>
                <a:ea typeface="Verdana" panose="020B0604030504040204" pitchFamily="34" charset="0"/>
              </a:rPr>
              <a:t>AeroTherm</a:t>
            </a:r>
            <a:r>
              <a:rPr lang="en-US" sz="800">
                <a:latin typeface="Verdana" panose="020B0604030504040204" pitchFamily="34" charset="0"/>
                <a:ea typeface="Verdana" panose="020B0604030504040204" pitchFamily="34" charset="0"/>
              </a:rPr>
              <a:t> (Tier 4 model) is expected to be available to the market in 2023 – above product details represented are subject to modification.</a:t>
            </a:r>
          </a:p>
        </p:txBody>
      </p:sp>
    </p:spTree>
    <p:extLst>
      <p:ext uri="{BB962C8B-B14F-4D97-AF65-F5344CB8AC3E}">
        <p14:creationId xmlns:p14="http://schemas.microsoft.com/office/powerpoint/2010/main" val="2022602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25CA1-4511-45A0-8E01-B71905B17D0F}"/>
              </a:ext>
            </a:extLst>
          </p:cNvPr>
          <p:cNvSpPr>
            <a:spLocks noGrp="1"/>
          </p:cNvSpPr>
          <p:nvPr>
            <p:ph type="title"/>
          </p:nvPr>
        </p:nvSpPr>
        <p:spPr/>
        <p:txBody>
          <a:bodyPr/>
          <a:lstStyle/>
          <a:p>
            <a:r>
              <a:rPr lang="en-US"/>
              <a:t>Specifics by Brand (cont.)</a:t>
            </a:r>
          </a:p>
        </p:txBody>
      </p:sp>
      <p:graphicFrame>
        <p:nvGraphicFramePr>
          <p:cNvPr id="6" name="Table 4">
            <a:extLst>
              <a:ext uri="{FF2B5EF4-FFF2-40B4-BE49-F238E27FC236}">
                <a16:creationId xmlns:a16="http://schemas.microsoft.com/office/drawing/2014/main" id="{E1F6C3F0-7301-480F-A1F0-9AF641D68762}"/>
              </a:ext>
            </a:extLst>
          </p:cNvPr>
          <p:cNvGraphicFramePr>
            <a:graphicFrameLocks noGrp="1"/>
          </p:cNvGraphicFramePr>
          <p:nvPr>
            <p:extLst>
              <p:ext uri="{D42A27DB-BD31-4B8C-83A1-F6EECF244321}">
                <p14:modId xmlns:p14="http://schemas.microsoft.com/office/powerpoint/2010/main" val="1308653640"/>
              </p:ext>
            </p:extLst>
          </p:nvPr>
        </p:nvGraphicFramePr>
        <p:xfrm>
          <a:off x="949122" y="1107439"/>
          <a:ext cx="9952558" cy="5049054"/>
        </p:xfrm>
        <a:graphic>
          <a:graphicData uri="http://schemas.openxmlformats.org/drawingml/2006/table">
            <a:tbl>
              <a:tblPr firstRow="1" bandRow="1">
                <a:tableStyleId>{00A15C55-8517-42AA-B614-E9B94910E393}</a:tableStyleId>
              </a:tblPr>
              <a:tblGrid>
                <a:gridCol w="1421794">
                  <a:extLst>
                    <a:ext uri="{9D8B030D-6E8A-4147-A177-3AD203B41FA5}">
                      <a16:colId xmlns:a16="http://schemas.microsoft.com/office/drawing/2014/main" val="2690583890"/>
                    </a:ext>
                  </a:extLst>
                </a:gridCol>
                <a:gridCol w="1421794">
                  <a:extLst>
                    <a:ext uri="{9D8B030D-6E8A-4147-A177-3AD203B41FA5}">
                      <a16:colId xmlns:a16="http://schemas.microsoft.com/office/drawing/2014/main" val="1322059650"/>
                    </a:ext>
                  </a:extLst>
                </a:gridCol>
                <a:gridCol w="1421794">
                  <a:extLst>
                    <a:ext uri="{9D8B030D-6E8A-4147-A177-3AD203B41FA5}">
                      <a16:colId xmlns:a16="http://schemas.microsoft.com/office/drawing/2014/main" val="605566171"/>
                    </a:ext>
                  </a:extLst>
                </a:gridCol>
                <a:gridCol w="1421794">
                  <a:extLst>
                    <a:ext uri="{9D8B030D-6E8A-4147-A177-3AD203B41FA5}">
                      <a16:colId xmlns:a16="http://schemas.microsoft.com/office/drawing/2014/main" val="859864045"/>
                    </a:ext>
                  </a:extLst>
                </a:gridCol>
                <a:gridCol w="1421794">
                  <a:extLst>
                    <a:ext uri="{9D8B030D-6E8A-4147-A177-3AD203B41FA5}">
                      <a16:colId xmlns:a16="http://schemas.microsoft.com/office/drawing/2014/main" val="2666685568"/>
                    </a:ext>
                  </a:extLst>
                </a:gridCol>
                <a:gridCol w="1421794">
                  <a:extLst>
                    <a:ext uri="{9D8B030D-6E8A-4147-A177-3AD203B41FA5}">
                      <a16:colId xmlns:a16="http://schemas.microsoft.com/office/drawing/2014/main" val="1948153198"/>
                    </a:ext>
                  </a:extLst>
                </a:gridCol>
                <a:gridCol w="1421794">
                  <a:extLst>
                    <a:ext uri="{9D8B030D-6E8A-4147-A177-3AD203B41FA5}">
                      <a16:colId xmlns:a16="http://schemas.microsoft.com/office/drawing/2014/main" val="4152854555"/>
                    </a:ext>
                  </a:extLst>
                </a:gridCol>
              </a:tblGrid>
              <a:tr h="1116516">
                <a:tc>
                  <a:txBody>
                    <a:bodyPr/>
                    <a:lstStyle/>
                    <a:p>
                      <a:pPr algn="ctr"/>
                      <a:r>
                        <a:rPr lang="en-US" sz="1100">
                          <a:latin typeface="Verdana" panose="020B0604030504040204" pitchFamily="34" charset="0"/>
                          <a:ea typeface="Verdana" panose="020B0604030504040204" pitchFamily="34" charset="0"/>
                        </a:rPr>
                        <a:t>Item</a:t>
                      </a:r>
                    </a:p>
                  </a:txBody>
                  <a:tcPr anchor="ctr"/>
                </a:tc>
                <a:tc>
                  <a:txBody>
                    <a:bodyPr/>
                    <a:lstStyle/>
                    <a:p>
                      <a:pPr algn="ctr"/>
                      <a:r>
                        <a:rPr lang="en-US" sz="1100">
                          <a:latin typeface="Verdana" panose="020B0604030504040204" pitchFamily="34" charset="0"/>
                          <a:ea typeface="Verdana" panose="020B0604030504040204" pitchFamily="34" charset="0"/>
                        </a:rPr>
                        <a:t>Bradford White </a:t>
                      </a:r>
                      <a:r>
                        <a:rPr lang="en-US" sz="1100" err="1">
                          <a:latin typeface="Verdana" panose="020B0604030504040204" pitchFamily="34" charset="0"/>
                          <a:ea typeface="Verdana" panose="020B0604030504040204" pitchFamily="34" charset="0"/>
                        </a:rPr>
                        <a:t>AeroTherm</a:t>
                      </a:r>
                      <a:endParaRPr lang="en-US" sz="1100">
                        <a:latin typeface="Verdana" panose="020B0604030504040204" pitchFamily="34" charset="0"/>
                        <a:ea typeface="Verdana" panose="020B0604030504040204" pitchFamily="34" charset="0"/>
                      </a:endParaRPr>
                    </a:p>
                  </a:txBody>
                  <a:tcPr anchor="ctr"/>
                </a:tc>
                <a:tc>
                  <a:txBody>
                    <a:bodyPr/>
                    <a:lstStyle/>
                    <a:p>
                      <a:pPr algn="ctr"/>
                      <a:r>
                        <a:rPr lang="en-US" sz="1100">
                          <a:latin typeface="Verdana" panose="020B0604030504040204" pitchFamily="34" charset="0"/>
                          <a:ea typeface="Verdana" panose="020B0604030504040204" pitchFamily="34" charset="0"/>
                        </a:rPr>
                        <a:t>Bradford White (new </a:t>
                      </a:r>
                      <a:r>
                        <a:rPr lang="en-US" sz="1100" err="1">
                          <a:latin typeface="Verdana" panose="020B0604030504040204" pitchFamily="34" charset="0"/>
                          <a:ea typeface="Verdana" panose="020B0604030504040204" pitchFamily="34" charset="0"/>
                        </a:rPr>
                        <a:t>AeroTherm</a:t>
                      </a:r>
                      <a:r>
                        <a:rPr lang="en-US" sz="1100">
                          <a:latin typeface="Verdana" panose="020B0604030504040204" pitchFamily="34" charset="0"/>
                          <a:ea typeface="Verdana" panose="020B0604030504040204" pitchFamily="34" charset="0"/>
                        </a:rPr>
                        <a:t> model*)</a:t>
                      </a:r>
                    </a:p>
                  </a:txBody>
                  <a:tcPr anchor="ctr"/>
                </a:tc>
                <a:tc>
                  <a:txBody>
                    <a:bodyPr/>
                    <a:lstStyle/>
                    <a:p>
                      <a:pPr algn="ctr"/>
                      <a:r>
                        <a:rPr lang="en-US" sz="1100" dirty="0">
                          <a:latin typeface="Verdana" panose="020B0604030504040204" pitchFamily="34" charset="0"/>
                          <a:ea typeface="Verdana" panose="020B0604030504040204" pitchFamily="34" charset="0"/>
                        </a:rPr>
                        <a:t>Rheem – 30 amp</a:t>
                      </a:r>
                    </a:p>
                  </a:txBody>
                  <a:tcPr anchor="ctr"/>
                </a:tc>
                <a:tc>
                  <a:txBody>
                    <a:bodyPr/>
                    <a:lstStyle/>
                    <a:p>
                      <a:pPr algn="ctr"/>
                      <a:r>
                        <a:rPr lang="en-US" sz="1100" dirty="0">
                          <a:latin typeface="Verdana" panose="020B0604030504040204" pitchFamily="34" charset="0"/>
                          <a:ea typeface="Verdana" panose="020B0604030504040204" pitchFamily="34" charset="0"/>
                        </a:rPr>
                        <a:t>Rheem – 15 amp</a:t>
                      </a:r>
                    </a:p>
                  </a:txBody>
                  <a:tcPr anchor="ctr"/>
                </a:tc>
                <a:tc>
                  <a:txBody>
                    <a:bodyPr/>
                    <a:lstStyle/>
                    <a:p>
                      <a:pPr algn="ctr"/>
                      <a:r>
                        <a:rPr lang="en-US" sz="1100">
                          <a:latin typeface="Verdana" panose="020B0604030504040204" pitchFamily="34" charset="0"/>
                          <a:ea typeface="Verdana" panose="020B0604030504040204" pitchFamily="34" charset="0"/>
                        </a:rPr>
                        <a:t>A. O. Smith </a:t>
                      </a:r>
                      <a:r>
                        <a:rPr lang="en-US" sz="1100" err="1">
                          <a:latin typeface="Verdana" panose="020B0604030504040204" pitchFamily="34" charset="0"/>
                          <a:ea typeface="Verdana" panose="020B0604030504040204" pitchFamily="34" charset="0"/>
                        </a:rPr>
                        <a:t>Voltex</a:t>
                      </a:r>
                      <a:endParaRPr lang="en-US" sz="1100">
                        <a:latin typeface="Verdana" panose="020B0604030504040204" pitchFamily="34" charset="0"/>
                        <a:ea typeface="Verdana" panose="020B0604030504040204" pitchFamily="34" charset="0"/>
                      </a:endParaRPr>
                    </a:p>
                  </a:txBody>
                  <a:tcPr anchor="ctr"/>
                </a:tc>
                <a:tc>
                  <a:txBody>
                    <a:bodyPr/>
                    <a:lstStyle/>
                    <a:p>
                      <a:pPr algn="ctr"/>
                      <a:r>
                        <a:rPr lang="en-US" sz="1100">
                          <a:latin typeface="Verdana" panose="020B0604030504040204" pitchFamily="34" charset="0"/>
                          <a:ea typeface="Verdana" panose="020B0604030504040204" pitchFamily="34" charset="0"/>
                        </a:rPr>
                        <a:t>A. O. Smith </a:t>
                      </a:r>
                      <a:r>
                        <a:rPr lang="en-US" sz="1100" err="1">
                          <a:latin typeface="Verdana" panose="020B0604030504040204" pitchFamily="34" charset="0"/>
                          <a:ea typeface="Verdana" panose="020B0604030504040204" pitchFamily="34" charset="0"/>
                        </a:rPr>
                        <a:t>Voltex</a:t>
                      </a:r>
                      <a:r>
                        <a:rPr lang="en-US" sz="1100">
                          <a:latin typeface="Verdana" panose="020B0604030504040204" pitchFamily="34" charset="0"/>
                          <a:ea typeface="Verdana" panose="020B0604030504040204" pitchFamily="34" charset="0"/>
                        </a:rPr>
                        <a:t> AL</a:t>
                      </a:r>
                    </a:p>
                  </a:txBody>
                  <a:tcPr anchor="ctr"/>
                </a:tc>
                <a:extLst>
                  <a:ext uri="{0D108BD9-81ED-4DB2-BD59-A6C34878D82A}">
                    <a16:rowId xmlns:a16="http://schemas.microsoft.com/office/drawing/2014/main" val="2215750474"/>
                  </a:ext>
                </a:extLst>
              </a:tr>
              <a:tr h="1099196">
                <a:tc>
                  <a:txBody>
                    <a:bodyPr/>
                    <a:lstStyle/>
                    <a:p>
                      <a:pPr marL="0" algn="ctr" defTabSz="457200" rtl="0" eaLnBrk="1" latinLnBrk="0" hangingPunct="1"/>
                      <a:r>
                        <a:rPr lang="en-US" sz="1100" b="1" kern="1200">
                          <a:solidFill>
                            <a:schemeClr val="lt1"/>
                          </a:solidFill>
                          <a:latin typeface="Verdana" panose="020B0604030504040204" pitchFamily="34" charset="0"/>
                          <a:ea typeface="Verdana" panose="020B0604030504040204" pitchFamily="34" charset="0"/>
                          <a:cs typeface="+mn-cs"/>
                        </a:rPr>
                        <a:t>Breaker and Wire Size Requirements</a:t>
                      </a:r>
                    </a:p>
                  </a:txBody>
                  <a:tcPr anchor="ctr">
                    <a:solidFill>
                      <a:schemeClr val="accent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aseline="0">
                          <a:latin typeface="Verdana" panose="020B0604030504040204" pitchFamily="34" charset="0"/>
                          <a:ea typeface="Verdana" panose="020B0604030504040204" pitchFamily="34" charset="0"/>
                        </a:rPr>
                        <a:t>25 amp</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latin typeface="Verdana" panose="020B0604030504040204" pitchFamily="34" charset="0"/>
                          <a:ea typeface="Verdana" panose="020B0604030504040204" pitchFamily="34" charset="0"/>
                        </a:rPr>
                        <a:t>30 amp</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aseline="0">
                          <a:latin typeface="Verdana" panose="020B0604030504040204" pitchFamily="34" charset="0"/>
                          <a:ea typeface="Verdana" panose="020B0604030504040204" pitchFamily="34" charset="0"/>
                        </a:rPr>
                        <a:t>30 amp</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aseline="0">
                          <a:latin typeface="Verdana" panose="020B0604030504040204" pitchFamily="34" charset="0"/>
                          <a:ea typeface="Verdana" panose="020B0604030504040204" pitchFamily="34" charset="0"/>
                        </a:rPr>
                        <a:t>15 amp</a:t>
                      </a:r>
                    </a:p>
                  </a:txBody>
                  <a:tcPr anchor="ctr"/>
                </a:tc>
                <a:tc>
                  <a:txBody>
                    <a:bodyPr/>
                    <a:lstStyle/>
                    <a:p>
                      <a:pPr algn="ctr"/>
                      <a:r>
                        <a:rPr lang="en-US" sz="1100" baseline="0">
                          <a:latin typeface="Verdana" panose="020B0604030504040204" pitchFamily="34" charset="0"/>
                          <a:ea typeface="Verdana" panose="020B0604030504040204" pitchFamily="34" charset="0"/>
                        </a:rPr>
                        <a:t>30 amp</a:t>
                      </a:r>
                    </a:p>
                  </a:txBody>
                  <a:tcPr anchor="ctr"/>
                </a:tc>
                <a:tc>
                  <a:txBody>
                    <a:bodyPr/>
                    <a:lstStyle/>
                    <a:p>
                      <a:pPr algn="ctr"/>
                      <a:r>
                        <a:rPr lang="en-US" sz="1100" baseline="0">
                          <a:latin typeface="Verdana" panose="020B0604030504040204" pitchFamily="34" charset="0"/>
                          <a:ea typeface="Verdana" panose="020B0604030504040204" pitchFamily="34" charset="0"/>
                        </a:rPr>
                        <a:t>30 amp</a:t>
                      </a:r>
                    </a:p>
                  </a:txBody>
                  <a:tcPr anchor="ctr"/>
                </a:tc>
                <a:extLst>
                  <a:ext uri="{0D108BD9-81ED-4DB2-BD59-A6C34878D82A}">
                    <a16:rowId xmlns:a16="http://schemas.microsoft.com/office/drawing/2014/main" val="2623861083"/>
                  </a:ext>
                </a:extLst>
              </a:tr>
              <a:tr h="625250">
                <a:tc>
                  <a:txBody>
                    <a:bodyPr/>
                    <a:lstStyle/>
                    <a:p>
                      <a:pPr marL="0" algn="ctr" defTabSz="457200" rtl="0" eaLnBrk="1" latinLnBrk="0" hangingPunct="1"/>
                      <a:r>
                        <a:rPr lang="en-US" sz="1100" b="1" kern="1200">
                          <a:solidFill>
                            <a:schemeClr val="lt1"/>
                          </a:solidFill>
                          <a:latin typeface="Verdana" panose="020B0604030504040204" pitchFamily="34" charset="0"/>
                          <a:ea typeface="Verdana" panose="020B0604030504040204" pitchFamily="34" charset="0"/>
                          <a:cs typeface="+mn-cs"/>
                        </a:rPr>
                        <a:t>Exhaust Discharge</a:t>
                      </a:r>
                    </a:p>
                  </a:txBody>
                  <a:tcPr anchor="ctr">
                    <a:solidFill>
                      <a:schemeClr val="accent4"/>
                    </a:solidFill>
                  </a:tcPr>
                </a:tc>
                <a:tc>
                  <a:txBody>
                    <a:bodyPr/>
                    <a:lstStyle/>
                    <a:p>
                      <a:pPr algn="ctr"/>
                      <a:r>
                        <a:rPr lang="en-US" sz="1100">
                          <a:latin typeface="Verdana" panose="020B0604030504040204" pitchFamily="34" charset="0"/>
                          <a:ea typeface="Verdana" panose="020B0604030504040204" pitchFamily="34" charset="0"/>
                        </a:rPr>
                        <a:t>Rear</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latin typeface="Verdana" panose="020B0604030504040204" pitchFamily="34" charset="0"/>
                          <a:ea typeface="Verdana" panose="020B0604030504040204" pitchFamily="34" charset="0"/>
                        </a:rPr>
                        <a:t>Rear</a:t>
                      </a:r>
                    </a:p>
                  </a:txBody>
                  <a:tcPr anchor="ctr"/>
                </a:tc>
                <a:tc>
                  <a:txBody>
                    <a:bodyPr/>
                    <a:lstStyle/>
                    <a:p>
                      <a:pPr algn="ctr"/>
                      <a:r>
                        <a:rPr lang="en-US" sz="1100">
                          <a:latin typeface="Verdana" panose="020B0604030504040204" pitchFamily="34" charset="0"/>
                          <a:ea typeface="Verdana" panose="020B0604030504040204" pitchFamily="34" charset="0"/>
                        </a:rPr>
                        <a:t>Right</a:t>
                      </a:r>
                    </a:p>
                  </a:txBody>
                  <a:tcPr anchor="ctr"/>
                </a:tc>
                <a:tc>
                  <a:txBody>
                    <a:bodyPr/>
                    <a:lstStyle/>
                    <a:p>
                      <a:pPr algn="ctr"/>
                      <a:r>
                        <a:rPr lang="en-US" sz="1100">
                          <a:latin typeface="Verdana" panose="020B0604030504040204" pitchFamily="34" charset="0"/>
                          <a:ea typeface="Verdana" panose="020B0604030504040204" pitchFamily="34" charset="0"/>
                        </a:rPr>
                        <a:t>Right</a:t>
                      </a:r>
                    </a:p>
                  </a:txBody>
                  <a:tcPr anchor="ctr"/>
                </a:tc>
                <a:tc>
                  <a:txBody>
                    <a:bodyPr/>
                    <a:lstStyle/>
                    <a:p>
                      <a:pPr algn="ctr"/>
                      <a:r>
                        <a:rPr lang="en-US" sz="1100">
                          <a:latin typeface="Verdana" panose="020B0604030504040204" pitchFamily="34" charset="0"/>
                          <a:ea typeface="Verdana" panose="020B0604030504040204" pitchFamily="34" charset="0"/>
                        </a:rPr>
                        <a:t>Right</a:t>
                      </a:r>
                    </a:p>
                  </a:txBody>
                  <a:tcPr anchor="ctr"/>
                </a:tc>
                <a:tc>
                  <a:txBody>
                    <a:bodyPr/>
                    <a:lstStyle/>
                    <a:p>
                      <a:pPr algn="ctr"/>
                      <a:r>
                        <a:rPr lang="en-US" sz="1100">
                          <a:latin typeface="Verdana" panose="020B0604030504040204" pitchFamily="34" charset="0"/>
                          <a:ea typeface="Verdana" panose="020B0604030504040204" pitchFamily="34" charset="0"/>
                        </a:rPr>
                        <a:t>Top</a:t>
                      </a:r>
                    </a:p>
                  </a:txBody>
                  <a:tcPr anchor="ctr"/>
                </a:tc>
                <a:extLst>
                  <a:ext uri="{0D108BD9-81ED-4DB2-BD59-A6C34878D82A}">
                    <a16:rowId xmlns:a16="http://schemas.microsoft.com/office/drawing/2014/main" val="1722239281"/>
                  </a:ext>
                </a:extLst>
              </a:tr>
              <a:tr h="625250">
                <a:tc>
                  <a:txBody>
                    <a:bodyPr/>
                    <a:lstStyle/>
                    <a:p>
                      <a:pPr marL="0" algn="ctr" defTabSz="457200" rtl="0" eaLnBrk="1" latinLnBrk="0" hangingPunct="1"/>
                      <a:r>
                        <a:rPr lang="en-US" sz="1100" b="1" kern="1200">
                          <a:solidFill>
                            <a:schemeClr val="lt1"/>
                          </a:solidFill>
                          <a:latin typeface="Verdana" panose="020B0604030504040204" pitchFamily="34" charset="0"/>
                          <a:ea typeface="Verdana" panose="020B0604030504040204" pitchFamily="34" charset="0"/>
                          <a:cs typeface="+mn-cs"/>
                        </a:rPr>
                        <a:t>Operating Range</a:t>
                      </a:r>
                    </a:p>
                  </a:txBody>
                  <a:tcPr anchor="ctr">
                    <a:solidFill>
                      <a:schemeClr val="accent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latin typeface="Verdana" panose="020B0604030504040204" pitchFamily="34" charset="0"/>
                          <a:ea typeface="Verdana" panose="020B0604030504040204" pitchFamily="34" charset="0"/>
                        </a:rPr>
                        <a:t>35</a:t>
                      </a:r>
                      <a:r>
                        <a:rPr lang="en-US" sz="1100">
                          <a:latin typeface="Verdana" panose="020B0604030504040204" pitchFamily="34" charset="0"/>
                          <a:ea typeface="Verdana" panose="020B0604030504040204" pitchFamily="34" charset="0"/>
                          <a:sym typeface="Symbol" panose="05050102010706020507" pitchFamily="18" charset="2"/>
                        </a:rPr>
                        <a:t>F to 120F</a:t>
                      </a:r>
                      <a:endParaRPr lang="en-US" sz="1100">
                        <a:latin typeface="Verdana" panose="020B0604030504040204" pitchFamily="34" charset="0"/>
                        <a:ea typeface="Verdana" panose="020B0604030504040204" pitchFamily="34"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latin typeface="Verdana" panose="020B0604030504040204" pitchFamily="34" charset="0"/>
                          <a:ea typeface="Verdana" panose="020B0604030504040204" pitchFamily="34" charset="0"/>
                        </a:rPr>
                        <a:t>35</a:t>
                      </a:r>
                      <a:r>
                        <a:rPr lang="en-US" sz="1100">
                          <a:latin typeface="Verdana" panose="020B0604030504040204" pitchFamily="34" charset="0"/>
                          <a:ea typeface="Verdana" panose="020B0604030504040204" pitchFamily="34" charset="0"/>
                          <a:sym typeface="Symbol" panose="05050102010706020507" pitchFamily="18" charset="2"/>
                        </a:rPr>
                        <a:t>F to 120F</a:t>
                      </a:r>
                      <a:endParaRPr lang="en-US" sz="1100">
                        <a:latin typeface="Verdana" panose="020B0604030504040204" pitchFamily="34" charset="0"/>
                        <a:ea typeface="Verdana" panose="020B0604030504040204" pitchFamily="34"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latin typeface="Verdana" panose="020B0604030504040204" pitchFamily="34" charset="0"/>
                          <a:ea typeface="Verdana" panose="020B0604030504040204" pitchFamily="34" charset="0"/>
                          <a:sym typeface="Symbol" panose="05050102010706020507" pitchFamily="18" charset="2"/>
                        </a:rPr>
                        <a:t>37F to 120F</a:t>
                      </a:r>
                      <a:endParaRPr lang="en-US" sz="1100">
                        <a:latin typeface="Verdana" panose="020B0604030504040204" pitchFamily="34" charset="0"/>
                        <a:ea typeface="Verdana" panose="020B0604030504040204" pitchFamily="34"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latin typeface="Verdana" panose="020B0604030504040204" pitchFamily="34" charset="0"/>
                          <a:ea typeface="Verdana" panose="020B0604030504040204" pitchFamily="34" charset="0"/>
                          <a:sym typeface="Symbol" panose="05050102010706020507" pitchFamily="18" charset="2"/>
                        </a:rPr>
                        <a:t>37F to 145F</a:t>
                      </a:r>
                      <a:endParaRPr lang="en-US" sz="1100">
                        <a:latin typeface="Verdana" panose="020B0604030504040204" pitchFamily="34" charset="0"/>
                        <a:ea typeface="Verdana" panose="020B0604030504040204" pitchFamily="34" charset="0"/>
                      </a:endParaRPr>
                    </a:p>
                  </a:txBody>
                  <a:tcPr anchor="ctr"/>
                </a:tc>
                <a:tc>
                  <a:txBody>
                    <a:bodyPr/>
                    <a:lstStyle/>
                    <a:p>
                      <a:pPr algn="ctr"/>
                      <a:r>
                        <a:rPr lang="en-US" sz="1100">
                          <a:latin typeface="Verdana" panose="020B0604030504040204" pitchFamily="34" charset="0"/>
                          <a:ea typeface="Verdana" panose="020B0604030504040204" pitchFamily="34" charset="0"/>
                        </a:rPr>
                        <a:t>45</a:t>
                      </a:r>
                      <a:r>
                        <a:rPr lang="en-US" sz="1100">
                          <a:latin typeface="Verdana" panose="020B0604030504040204" pitchFamily="34" charset="0"/>
                          <a:ea typeface="Verdana" panose="020B0604030504040204" pitchFamily="34" charset="0"/>
                          <a:sym typeface="Symbol" panose="05050102010706020507" pitchFamily="18" charset="2"/>
                        </a:rPr>
                        <a:t>F to 120F</a:t>
                      </a:r>
                      <a:endParaRPr lang="en-US" sz="1100">
                        <a:latin typeface="Verdana" panose="020B0604030504040204" pitchFamily="34" charset="0"/>
                        <a:ea typeface="Verdana" panose="020B0604030504040204" pitchFamily="34" charset="0"/>
                      </a:endParaRPr>
                    </a:p>
                  </a:txBody>
                  <a:tcPr anchor="ctr"/>
                </a:tc>
                <a:tc>
                  <a:txBody>
                    <a:bodyPr/>
                    <a:lstStyle/>
                    <a:p>
                      <a:pPr algn="ctr"/>
                      <a:r>
                        <a:rPr lang="en-US" sz="1100">
                          <a:latin typeface="Verdana" panose="020B0604030504040204" pitchFamily="34" charset="0"/>
                          <a:ea typeface="Verdana" panose="020B0604030504040204" pitchFamily="34" charset="0"/>
                          <a:sym typeface="Symbol" panose="05050102010706020507" pitchFamily="18" charset="2"/>
                        </a:rPr>
                        <a:t>37F to 120F</a:t>
                      </a:r>
                      <a:endParaRPr lang="en-US" sz="1100">
                        <a:latin typeface="Verdana" panose="020B0604030504040204" pitchFamily="34" charset="0"/>
                        <a:ea typeface="Verdana" panose="020B0604030504040204" pitchFamily="34" charset="0"/>
                      </a:endParaRPr>
                    </a:p>
                  </a:txBody>
                  <a:tcPr anchor="ctr"/>
                </a:tc>
                <a:extLst>
                  <a:ext uri="{0D108BD9-81ED-4DB2-BD59-A6C34878D82A}">
                    <a16:rowId xmlns:a16="http://schemas.microsoft.com/office/drawing/2014/main" val="3033898162"/>
                  </a:ext>
                </a:extLst>
              </a:tr>
              <a:tr h="1582842">
                <a:tc>
                  <a:txBody>
                    <a:bodyPr/>
                    <a:lstStyle/>
                    <a:p>
                      <a:pPr marL="0" algn="ctr" defTabSz="457200" rtl="0" eaLnBrk="1" latinLnBrk="0" hangingPunct="1"/>
                      <a:r>
                        <a:rPr lang="en-US" sz="1100" b="1" kern="1200">
                          <a:solidFill>
                            <a:schemeClr val="lt1"/>
                          </a:solidFill>
                          <a:latin typeface="Verdana" panose="020B0604030504040204" pitchFamily="34" charset="0"/>
                          <a:ea typeface="Verdana" panose="020B0604030504040204" pitchFamily="34" charset="0"/>
                          <a:cs typeface="+mn-cs"/>
                        </a:rPr>
                        <a:t>Notes</a:t>
                      </a:r>
                    </a:p>
                  </a:txBody>
                  <a:tcPr anchor="ctr">
                    <a:solidFill>
                      <a:schemeClr val="accent4"/>
                    </a:solidFill>
                  </a:tcPr>
                </a:tc>
                <a:tc>
                  <a:txBody>
                    <a:bodyPr/>
                    <a:lstStyle/>
                    <a:p>
                      <a:pPr algn="ctr"/>
                      <a:r>
                        <a:rPr lang="en-US" sz="1100">
                          <a:latin typeface="Verdana" panose="020B0604030504040204" pitchFamily="34" charset="0"/>
                          <a:ea typeface="Verdana" panose="020B0604030504040204" pitchFamily="34" charset="0"/>
                        </a:rPr>
                        <a:t>Good fit for manufactured homes and homes with 25 amp brakers</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a:highlight>
                          <a:srgbClr val="FFFF00"/>
                        </a:highlight>
                        <a:latin typeface="Verdana" panose="020B0604030504040204" pitchFamily="34" charset="0"/>
                        <a:ea typeface="Verdana" panose="020B0604030504040204" pitchFamily="34" charset="0"/>
                      </a:endParaRPr>
                    </a:p>
                    <a:p>
                      <a:pPr algn="ctr"/>
                      <a:endParaRPr lang="en-US" sz="1100">
                        <a:latin typeface="Verdana" panose="020B0604030504040204" pitchFamily="34" charset="0"/>
                        <a:ea typeface="Verdana" panose="020B0604030504040204" pitchFamily="34" charset="0"/>
                      </a:endParaRPr>
                    </a:p>
                  </a:txBody>
                  <a:tcPr anchor="ctr"/>
                </a:tc>
                <a:tc>
                  <a:txBody>
                    <a:bodyPr/>
                    <a:lstStyle/>
                    <a:p>
                      <a:pPr algn="ctr"/>
                      <a:endParaRPr lang="en-US" sz="1100">
                        <a:latin typeface="Verdana" panose="020B0604030504040204" pitchFamily="34" charset="0"/>
                        <a:ea typeface="Verdana" panose="020B0604030504040204" pitchFamily="34" charset="0"/>
                      </a:endParaRPr>
                    </a:p>
                  </a:txBody>
                  <a:tcPr anchor="ctr"/>
                </a:tc>
                <a:tc>
                  <a:txBody>
                    <a:bodyPr/>
                    <a:lstStyle/>
                    <a:p>
                      <a:pPr algn="ctr"/>
                      <a:r>
                        <a:rPr lang="en-US" sz="1100">
                          <a:latin typeface="Verdana" panose="020B0604030504040204" pitchFamily="34" charset="0"/>
                          <a:ea typeface="Verdana" panose="020B0604030504040204" pitchFamily="34" charset="0"/>
                        </a:rPr>
                        <a:t>No element</a:t>
                      </a:r>
                    </a:p>
                  </a:txBody>
                  <a:tcPr anchor="ctr"/>
                </a:tc>
                <a:tc>
                  <a:txBody>
                    <a:bodyPr/>
                    <a:lstStyle/>
                    <a:p>
                      <a:pPr algn="ctr"/>
                      <a:endParaRPr lang="en-US" sz="1100">
                        <a:latin typeface="Verdana" panose="020B0604030504040204" pitchFamily="34" charset="0"/>
                        <a:ea typeface="Verdana" panose="020B0604030504040204" pitchFamily="34" charset="0"/>
                      </a:endParaRPr>
                    </a:p>
                  </a:txBody>
                  <a:tcPr anchor="ctr"/>
                </a:tc>
                <a:tc>
                  <a:txBody>
                    <a:bodyPr/>
                    <a:lstStyle/>
                    <a:p>
                      <a:pPr algn="ctr"/>
                      <a:endParaRPr lang="en-US" sz="1100">
                        <a:latin typeface="Verdana" panose="020B0604030504040204" pitchFamily="34" charset="0"/>
                        <a:ea typeface="Verdana" panose="020B0604030504040204" pitchFamily="34" charset="0"/>
                      </a:endParaRPr>
                    </a:p>
                  </a:txBody>
                  <a:tcPr anchor="ctr"/>
                </a:tc>
                <a:extLst>
                  <a:ext uri="{0D108BD9-81ED-4DB2-BD59-A6C34878D82A}">
                    <a16:rowId xmlns:a16="http://schemas.microsoft.com/office/drawing/2014/main" val="35204564"/>
                  </a:ext>
                </a:extLst>
              </a:tr>
            </a:tbl>
          </a:graphicData>
        </a:graphic>
      </p:graphicFrame>
      <p:sp>
        <p:nvSpPr>
          <p:cNvPr id="3" name="TextBox 2">
            <a:extLst>
              <a:ext uri="{FF2B5EF4-FFF2-40B4-BE49-F238E27FC236}">
                <a16:creationId xmlns:a16="http://schemas.microsoft.com/office/drawing/2014/main" id="{3C58271D-AB8A-7045-21DE-651DD90EC82E}"/>
              </a:ext>
            </a:extLst>
          </p:cNvPr>
          <p:cNvSpPr txBox="1"/>
          <p:nvPr/>
        </p:nvSpPr>
        <p:spPr>
          <a:xfrm>
            <a:off x="815248" y="6195347"/>
            <a:ext cx="10188031" cy="461665"/>
          </a:xfrm>
          <a:prstGeom prst="rect">
            <a:avLst/>
          </a:prstGeom>
          <a:noFill/>
        </p:spPr>
        <p:txBody>
          <a:bodyPr wrap="square" rtlCol="0">
            <a:spAutoFit/>
          </a:bodyPr>
          <a:lstStyle/>
          <a:p>
            <a:r>
              <a:rPr lang="en-US" sz="800">
                <a:latin typeface="Verdana" panose="020B0604030504040204" pitchFamily="34" charset="0"/>
                <a:ea typeface="Verdana" panose="020B0604030504040204" pitchFamily="34" charset="0"/>
              </a:rPr>
              <a:t>C</a:t>
            </a:r>
            <a:r>
              <a:rPr lang="en-US" sz="800">
                <a:effectLst/>
                <a:latin typeface="Verdana" panose="020B0604030504040204" pitchFamily="34" charset="0"/>
                <a:ea typeface="Verdana" panose="020B0604030504040204" pitchFamily="34" charset="0"/>
              </a:rPr>
              <a:t>heck recent manufacturer product sheets for most up-to-date information. </a:t>
            </a:r>
            <a:r>
              <a:rPr lang="en-US" sz="800">
                <a:latin typeface="Verdana" panose="020B0604030504040204" pitchFamily="34" charset="0"/>
                <a:ea typeface="Verdana" panose="020B0604030504040204" pitchFamily="34" charset="0"/>
              </a:rPr>
              <a:t>M</a:t>
            </a:r>
            <a:r>
              <a:rPr lang="en-US" sz="800">
                <a:effectLst/>
                <a:latin typeface="Verdana" panose="020B0604030504040204" pitchFamily="34" charset="0"/>
                <a:ea typeface="Verdana" panose="020B0604030504040204" pitchFamily="34" charset="0"/>
              </a:rPr>
              <a:t>anufacturers are currently evaluating their space-requirement recommendations, be sure to check with individual manufacturers on latest installation guidance (updated as of </a:t>
            </a:r>
            <a:r>
              <a:rPr lang="en-US" sz="800">
                <a:latin typeface="Verdana" panose="020B0604030504040204" pitchFamily="34" charset="0"/>
                <a:ea typeface="Verdana" panose="020B0604030504040204" pitchFamily="34" charset="0"/>
              </a:rPr>
              <a:t>8/18/2022)</a:t>
            </a:r>
            <a:endParaRPr lang="en-US" sz="800">
              <a:effectLst/>
              <a:latin typeface="Verdana" panose="020B0604030504040204" pitchFamily="34" charset="0"/>
              <a:ea typeface="Verdana" panose="020B0604030504040204" pitchFamily="34" charset="0"/>
            </a:endParaRPr>
          </a:p>
          <a:p>
            <a:r>
              <a:rPr lang="en-US" sz="800">
                <a:latin typeface="Verdana" panose="020B0604030504040204" pitchFamily="34" charset="0"/>
                <a:ea typeface="Verdana" panose="020B0604030504040204" pitchFamily="34" charset="0"/>
              </a:rPr>
              <a:t>*The new Bradford White </a:t>
            </a:r>
            <a:r>
              <a:rPr lang="en-US" sz="800" err="1">
                <a:latin typeface="Verdana" panose="020B0604030504040204" pitchFamily="34" charset="0"/>
                <a:ea typeface="Verdana" panose="020B0604030504040204" pitchFamily="34" charset="0"/>
              </a:rPr>
              <a:t>AeroTherm</a:t>
            </a:r>
            <a:r>
              <a:rPr lang="en-US" sz="800">
                <a:latin typeface="Verdana" panose="020B0604030504040204" pitchFamily="34" charset="0"/>
                <a:ea typeface="Verdana" panose="020B0604030504040204" pitchFamily="34" charset="0"/>
              </a:rPr>
              <a:t> (Tier 4 model) is expected to be available to the market in 2023 – above product details represented are subject to modification.</a:t>
            </a:r>
          </a:p>
        </p:txBody>
      </p:sp>
    </p:spTree>
    <p:extLst>
      <p:ext uri="{BB962C8B-B14F-4D97-AF65-F5344CB8AC3E}">
        <p14:creationId xmlns:p14="http://schemas.microsoft.com/office/powerpoint/2010/main" val="2055359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E342CEE-FAA7-487D-8734-ECA111B422B0}"/>
              </a:ext>
            </a:extLst>
          </p:cNvPr>
          <p:cNvSpPr>
            <a:spLocks noGrp="1"/>
          </p:cNvSpPr>
          <p:nvPr>
            <p:ph type="title"/>
          </p:nvPr>
        </p:nvSpPr>
        <p:spPr>
          <a:xfrm>
            <a:off x="609600" y="274638"/>
            <a:ext cx="9652000" cy="487362"/>
          </a:xfrm>
        </p:spPr>
        <p:txBody>
          <a:bodyPr/>
          <a:lstStyle/>
          <a:p>
            <a:r>
              <a:rPr lang="en-US"/>
              <a:t>Brand Model Dimension Specifics</a:t>
            </a:r>
          </a:p>
        </p:txBody>
      </p:sp>
      <mc:AlternateContent xmlns:mc="http://schemas.openxmlformats.org/markup-compatibility/2006" xmlns:a14="http://schemas.microsoft.com/office/drawing/2010/main">
        <mc:Choice Requires="a14">
          <p:graphicFrame>
            <p:nvGraphicFramePr>
              <p:cNvPr id="2" name="Table 2">
                <a:extLst>
                  <a:ext uri="{FF2B5EF4-FFF2-40B4-BE49-F238E27FC236}">
                    <a16:creationId xmlns:a16="http://schemas.microsoft.com/office/drawing/2014/main" id="{F33CC7B7-CD2B-4F85-963F-0DEA0FAC4DF9}"/>
                  </a:ext>
                </a:extLst>
              </p:cNvPr>
              <p:cNvGraphicFramePr>
                <a:graphicFrameLocks noGrp="1"/>
              </p:cNvGraphicFramePr>
              <p:nvPr>
                <p:extLst>
                  <p:ext uri="{D42A27DB-BD31-4B8C-83A1-F6EECF244321}">
                    <p14:modId xmlns:p14="http://schemas.microsoft.com/office/powerpoint/2010/main" val="2752874103"/>
                  </p:ext>
                </p:extLst>
              </p:nvPr>
            </p:nvGraphicFramePr>
            <p:xfrm>
              <a:off x="609600" y="962541"/>
              <a:ext cx="11009083" cy="5380283"/>
            </p:xfrm>
            <a:graphic>
              <a:graphicData uri="http://schemas.openxmlformats.org/drawingml/2006/table">
                <a:tbl>
                  <a:tblPr firstRow="1" bandRow="1">
                    <a:tableStyleId>{00A15C55-8517-42AA-B614-E9B94910E393}</a:tableStyleId>
                  </a:tblPr>
                  <a:tblGrid>
                    <a:gridCol w="1824438">
                      <a:extLst>
                        <a:ext uri="{9D8B030D-6E8A-4147-A177-3AD203B41FA5}">
                          <a16:colId xmlns:a16="http://schemas.microsoft.com/office/drawing/2014/main" val="3004591744"/>
                        </a:ext>
                      </a:extLst>
                    </a:gridCol>
                    <a:gridCol w="1836929">
                      <a:extLst>
                        <a:ext uri="{9D8B030D-6E8A-4147-A177-3AD203B41FA5}">
                          <a16:colId xmlns:a16="http://schemas.microsoft.com/office/drawing/2014/main" val="266616296"/>
                        </a:ext>
                      </a:extLst>
                    </a:gridCol>
                    <a:gridCol w="1836929">
                      <a:extLst>
                        <a:ext uri="{9D8B030D-6E8A-4147-A177-3AD203B41FA5}">
                          <a16:colId xmlns:a16="http://schemas.microsoft.com/office/drawing/2014/main" val="1960812079"/>
                        </a:ext>
                      </a:extLst>
                    </a:gridCol>
                    <a:gridCol w="1836929">
                      <a:extLst>
                        <a:ext uri="{9D8B030D-6E8A-4147-A177-3AD203B41FA5}">
                          <a16:colId xmlns:a16="http://schemas.microsoft.com/office/drawing/2014/main" val="3391010620"/>
                        </a:ext>
                      </a:extLst>
                    </a:gridCol>
                    <a:gridCol w="1836929">
                      <a:extLst>
                        <a:ext uri="{9D8B030D-6E8A-4147-A177-3AD203B41FA5}">
                          <a16:colId xmlns:a16="http://schemas.microsoft.com/office/drawing/2014/main" val="587646641"/>
                        </a:ext>
                      </a:extLst>
                    </a:gridCol>
                    <a:gridCol w="1836929">
                      <a:extLst>
                        <a:ext uri="{9D8B030D-6E8A-4147-A177-3AD203B41FA5}">
                          <a16:colId xmlns:a16="http://schemas.microsoft.com/office/drawing/2014/main" val="4219224327"/>
                        </a:ext>
                      </a:extLst>
                    </a:gridCol>
                  </a:tblGrid>
                  <a:tr h="425280">
                    <a:tc>
                      <a:txBody>
                        <a:bodyPr/>
                        <a:lstStyle/>
                        <a:p>
                          <a:pPr algn="ctr"/>
                          <a:r>
                            <a:rPr lang="en-US" sz="1000">
                              <a:latin typeface="Verdana" panose="020B0604030504040204" pitchFamily="34" charset="0"/>
                              <a:ea typeface="Verdana" panose="020B0604030504040204" pitchFamily="34" charset="0"/>
                            </a:rPr>
                            <a:t>Manufacturer</a:t>
                          </a:r>
                        </a:p>
                      </a:txBody>
                      <a:tcPr anchor="ctr"/>
                    </a:tc>
                    <a:tc>
                      <a:txBody>
                        <a:bodyPr/>
                        <a:lstStyle/>
                        <a:p>
                          <a:pPr algn="ctr"/>
                          <a:r>
                            <a:rPr lang="en-US" sz="1000">
                              <a:latin typeface="Verdana" panose="020B0604030504040204" pitchFamily="34" charset="0"/>
                              <a:ea typeface="Verdana" panose="020B0604030504040204" pitchFamily="34" charset="0"/>
                            </a:rPr>
                            <a:t>Model #</a:t>
                          </a:r>
                        </a:p>
                      </a:txBody>
                      <a:tcPr anchor="ctr"/>
                    </a:tc>
                    <a:tc>
                      <a:txBody>
                        <a:bodyPr/>
                        <a:lstStyle/>
                        <a:p>
                          <a:pPr algn="ctr"/>
                          <a:r>
                            <a:rPr lang="en-US" sz="1000">
                              <a:latin typeface="Verdana" panose="020B0604030504040204" pitchFamily="34" charset="0"/>
                              <a:ea typeface="Verdana" panose="020B0604030504040204" pitchFamily="34" charset="0"/>
                            </a:rPr>
                            <a:t>Height (in.)</a:t>
                          </a:r>
                        </a:p>
                      </a:txBody>
                      <a:tcPr anchor="ctr"/>
                    </a:tc>
                    <a:tc>
                      <a:txBody>
                        <a:bodyPr/>
                        <a:lstStyle/>
                        <a:p>
                          <a:pPr algn="ctr"/>
                          <a:r>
                            <a:rPr lang="en-US" sz="1000">
                              <a:latin typeface="Verdana" panose="020B0604030504040204" pitchFamily="34" charset="0"/>
                              <a:ea typeface="Verdana" panose="020B0604030504040204" pitchFamily="34" charset="0"/>
                            </a:rPr>
                            <a:t>Diameter</a:t>
                          </a:r>
                        </a:p>
                      </a:txBody>
                      <a:tcPr anchor="ctr"/>
                    </a:tc>
                    <a:tc>
                      <a:txBody>
                        <a:bodyPr/>
                        <a:lstStyle/>
                        <a:p>
                          <a:pPr algn="ctr"/>
                          <a:r>
                            <a:rPr lang="en-US" sz="1000">
                              <a:latin typeface="Verdana" panose="020B0604030504040204" pitchFamily="34" charset="0"/>
                              <a:ea typeface="Verdana" panose="020B0604030504040204" pitchFamily="34" charset="0"/>
                            </a:rPr>
                            <a:t>FHR</a:t>
                          </a:r>
                        </a:p>
                      </a:txBody>
                      <a:tcPr anchor="ctr"/>
                    </a:tc>
                    <a:tc>
                      <a:txBody>
                        <a:bodyPr/>
                        <a:lstStyle/>
                        <a:p>
                          <a:pPr algn="ctr"/>
                          <a:r>
                            <a:rPr lang="en-US" sz="1000">
                              <a:latin typeface="Verdana" panose="020B0604030504040204" pitchFamily="34" charset="0"/>
                              <a:ea typeface="Verdana" panose="020B0604030504040204" pitchFamily="34" charset="0"/>
                            </a:rPr>
                            <a:t>Shipping Weight</a:t>
                          </a:r>
                        </a:p>
                      </a:txBody>
                      <a:tcPr anchor="ctr"/>
                    </a:tc>
                    <a:extLst>
                      <a:ext uri="{0D108BD9-81ED-4DB2-BD59-A6C34878D82A}">
                        <a16:rowId xmlns:a16="http://schemas.microsoft.com/office/drawing/2014/main" val="2686227643"/>
                      </a:ext>
                    </a:extLst>
                  </a:tr>
                  <a:tr h="297635">
                    <a:tc rowSpan="3">
                      <a:txBody>
                        <a:bodyPr/>
                        <a:lstStyle/>
                        <a:p>
                          <a:pPr marL="0" algn="ctr" defTabSz="457200" rtl="0" eaLnBrk="1" latinLnBrk="0" hangingPunct="1"/>
                          <a:r>
                            <a:rPr lang="en-US" sz="1000" b="1" kern="1200">
                              <a:solidFill>
                                <a:schemeClr val="lt1"/>
                              </a:solidFill>
                              <a:latin typeface="Verdana" panose="020B0604030504040204" pitchFamily="34" charset="0"/>
                              <a:ea typeface="Verdana" panose="020B0604030504040204" pitchFamily="34" charset="0"/>
                              <a:cs typeface="+mn-cs"/>
                            </a:rPr>
                            <a:t>A. O. Smith </a:t>
                          </a:r>
                          <a:r>
                            <a:rPr lang="en-US" sz="1000" b="1" kern="1200" err="1">
                              <a:solidFill>
                                <a:schemeClr val="lt1"/>
                              </a:solidFill>
                              <a:latin typeface="Verdana" panose="020B0604030504040204" pitchFamily="34" charset="0"/>
                              <a:ea typeface="Verdana" panose="020B0604030504040204" pitchFamily="34" charset="0"/>
                              <a:cs typeface="+mn-cs"/>
                            </a:rPr>
                            <a:t>Voltex</a:t>
                          </a:r>
                          <a:endParaRPr lang="en-US" sz="1000" b="1" kern="1200">
                            <a:solidFill>
                              <a:schemeClr val="lt1"/>
                            </a:solidFill>
                            <a:latin typeface="Verdana" panose="020B0604030504040204" pitchFamily="34" charset="0"/>
                            <a:ea typeface="Verdana" panose="020B0604030504040204" pitchFamily="34" charset="0"/>
                            <a:cs typeface="+mn-cs"/>
                          </a:endParaRPr>
                        </a:p>
                      </a:txBody>
                      <a:tcPr anchor="ctr">
                        <a:lnB w="76200" cap="flat" cmpd="sng" algn="ctr">
                          <a:solidFill>
                            <a:schemeClr val="bg1"/>
                          </a:solidFill>
                          <a:prstDash val="solid"/>
                          <a:round/>
                          <a:headEnd type="none" w="med" len="med"/>
                          <a:tailEnd type="none" w="med" len="med"/>
                        </a:lnB>
                        <a:solidFill>
                          <a:schemeClr val="accent4"/>
                        </a:solidFill>
                      </a:tcPr>
                    </a:tc>
                    <a:tc>
                      <a:txBody>
                        <a:bodyPr/>
                        <a:lstStyle/>
                        <a:p>
                          <a:pPr algn="ctr"/>
                          <a:r>
                            <a:rPr lang="en-US" sz="1000">
                              <a:latin typeface="Verdana" panose="020B0604030504040204" pitchFamily="34" charset="0"/>
                              <a:ea typeface="Verdana" panose="020B0604030504040204" pitchFamily="34" charset="0"/>
                            </a:rPr>
                            <a:t>HPTU-50N</a:t>
                          </a:r>
                        </a:p>
                      </a:txBody>
                      <a:tcPr anchor="ctr"/>
                    </a:tc>
                    <a:tc>
                      <a:txBody>
                        <a:bodyPr/>
                        <a:lstStyle/>
                        <a:p>
                          <a:pPr algn="ctr"/>
                          <a:r>
                            <a:rPr lang="en-US" sz="1000">
                              <a:latin typeface="Verdana" panose="020B0604030504040204" pitchFamily="34" charset="0"/>
                              <a:ea typeface="Verdana" panose="020B0604030504040204" pitchFamily="34" charset="0"/>
                            </a:rPr>
                            <a:t>63</a:t>
                          </a:r>
                        </a:p>
                      </a:txBody>
                      <a:tcPr anchor="ctr"/>
                    </a:tc>
                    <a:tc>
                      <a:txBody>
                        <a:bodyPr/>
                        <a:lstStyle/>
                        <a:p>
                          <a:pPr algn="ctr"/>
                          <a:r>
                            <a:rPr lang="en-US" sz="1000">
                              <a:latin typeface="Verdana" panose="020B0604030504040204" pitchFamily="34" charset="0"/>
                              <a:ea typeface="Verdana" panose="020B0604030504040204" pitchFamily="34" charset="0"/>
                            </a:rPr>
                            <a:t>22</a:t>
                          </a:r>
                        </a:p>
                      </a:txBody>
                      <a:tcPr anchor="ctr"/>
                    </a:tc>
                    <a:tc>
                      <a:txBody>
                        <a:bodyPr/>
                        <a:lstStyle/>
                        <a:p>
                          <a:pPr algn="ctr"/>
                          <a:r>
                            <a:rPr lang="en-US" sz="1000">
                              <a:latin typeface="Verdana" panose="020B0604030504040204" pitchFamily="34" charset="0"/>
                              <a:ea typeface="Verdana" panose="020B0604030504040204" pitchFamily="34" charset="0"/>
                            </a:rPr>
                            <a:t>66</a:t>
                          </a:r>
                        </a:p>
                      </a:txBody>
                      <a:tcPr anchor="ctr"/>
                    </a:tc>
                    <a:tc>
                      <a:txBody>
                        <a:bodyPr/>
                        <a:lstStyle/>
                        <a:p>
                          <a:pPr algn="ctr"/>
                          <a:r>
                            <a:rPr lang="en-US" sz="1000">
                              <a:latin typeface="Verdana" panose="020B0604030504040204" pitchFamily="34" charset="0"/>
                              <a:ea typeface="Verdana" panose="020B0604030504040204" pitchFamily="34" charset="0"/>
                            </a:rPr>
                            <a:t>196</a:t>
                          </a:r>
                        </a:p>
                      </a:txBody>
                      <a:tcPr anchor="ctr"/>
                    </a:tc>
                    <a:extLst>
                      <a:ext uri="{0D108BD9-81ED-4DB2-BD59-A6C34878D82A}">
                        <a16:rowId xmlns:a16="http://schemas.microsoft.com/office/drawing/2014/main" val="764214120"/>
                      </a:ext>
                    </a:extLst>
                  </a:tr>
                  <a:tr h="297635">
                    <a:tc vMerge="1">
                      <a:txBody>
                        <a:bodyPr/>
                        <a:lstStyle/>
                        <a:p>
                          <a:pPr marL="0" algn="l" defTabSz="457200" rtl="0" eaLnBrk="1" latinLnBrk="0" hangingPunct="1"/>
                          <a:endParaRPr lang="en-US" sz="1000" b="1" kern="1200">
                            <a:solidFill>
                              <a:schemeClr val="lt1"/>
                            </a:solidFill>
                            <a:latin typeface="Verdana" panose="020B0604030504040204" pitchFamily="34" charset="0"/>
                            <a:ea typeface="Verdana" panose="020B0604030504040204" pitchFamily="34" charset="0"/>
                            <a:cs typeface="+mn-cs"/>
                          </a:endParaRPr>
                        </a:p>
                      </a:txBody>
                      <a:tcPr>
                        <a:solidFill>
                          <a:schemeClr val="accent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a:latin typeface="Verdana" panose="020B0604030504040204" pitchFamily="34" charset="0"/>
                              <a:ea typeface="Verdana" panose="020B0604030504040204" pitchFamily="34" charset="0"/>
                            </a:rPr>
                            <a:t>HPTU-66N</a:t>
                          </a:r>
                        </a:p>
                      </a:txBody>
                      <a:tcPr anchor="ctr"/>
                    </a:tc>
                    <a:tc>
                      <a:txBody>
                        <a:bodyPr/>
                        <a:lstStyle/>
                        <a:p>
                          <a:pPr algn="ctr"/>
                          <a:r>
                            <a:rPr lang="en-US" sz="1000">
                              <a:latin typeface="Verdana" panose="020B0604030504040204" pitchFamily="34" charset="0"/>
                              <a:ea typeface="Verdana" panose="020B0604030504040204" pitchFamily="34" charset="0"/>
                            </a:rPr>
                            <a:t>61</a:t>
                          </a:r>
                        </a:p>
                      </a:txBody>
                      <a:tcPr anchor="ctr"/>
                    </a:tc>
                    <a:tc>
                      <a:txBody>
                        <a:bodyPr/>
                        <a:lstStyle/>
                        <a:p>
                          <a:pPr algn="ctr"/>
                          <a:r>
                            <a:rPr lang="en-US" sz="1000">
                              <a:latin typeface="Verdana" panose="020B0604030504040204" pitchFamily="34" charset="0"/>
                              <a:ea typeface="Verdana" panose="020B0604030504040204" pitchFamily="34" charset="0"/>
                            </a:rPr>
                            <a:t>27</a:t>
                          </a:r>
                        </a:p>
                      </a:txBody>
                      <a:tcPr anchor="ctr"/>
                    </a:tc>
                    <a:tc>
                      <a:txBody>
                        <a:bodyPr/>
                        <a:lstStyle/>
                        <a:p>
                          <a:pPr algn="ctr"/>
                          <a:r>
                            <a:rPr lang="en-US" sz="1000">
                              <a:latin typeface="Verdana" panose="020B0604030504040204" pitchFamily="34" charset="0"/>
                              <a:ea typeface="Verdana" panose="020B0604030504040204" pitchFamily="34" charset="0"/>
                            </a:rPr>
                            <a:t>79</a:t>
                          </a:r>
                        </a:p>
                      </a:txBody>
                      <a:tcPr anchor="ctr"/>
                    </a:tc>
                    <a:tc>
                      <a:txBody>
                        <a:bodyPr/>
                        <a:lstStyle/>
                        <a:p>
                          <a:pPr algn="ctr"/>
                          <a:r>
                            <a:rPr lang="en-US" sz="1000">
                              <a:latin typeface="Verdana" panose="020B0604030504040204" pitchFamily="34" charset="0"/>
                              <a:ea typeface="Verdana" panose="020B0604030504040204" pitchFamily="34" charset="0"/>
                            </a:rPr>
                            <a:t>289</a:t>
                          </a:r>
                        </a:p>
                      </a:txBody>
                      <a:tcPr anchor="ctr"/>
                    </a:tc>
                    <a:extLst>
                      <a:ext uri="{0D108BD9-81ED-4DB2-BD59-A6C34878D82A}">
                        <a16:rowId xmlns:a16="http://schemas.microsoft.com/office/drawing/2014/main" val="2423485225"/>
                      </a:ext>
                    </a:extLst>
                  </a:tr>
                  <a:tr h="297635">
                    <a:tc vMerge="1">
                      <a:txBody>
                        <a:bodyPr/>
                        <a:lstStyle/>
                        <a:p>
                          <a:pPr marL="0" algn="l" defTabSz="457200" rtl="0" eaLnBrk="1" latinLnBrk="0" hangingPunct="1"/>
                          <a:endParaRPr lang="en-US" sz="1000" b="1" kern="1200">
                            <a:solidFill>
                              <a:schemeClr val="lt1"/>
                            </a:solidFill>
                            <a:latin typeface="Verdana" panose="020B0604030504040204" pitchFamily="34" charset="0"/>
                            <a:ea typeface="Verdana" panose="020B0604030504040204" pitchFamily="34" charset="0"/>
                            <a:cs typeface="+mn-cs"/>
                          </a:endParaRPr>
                        </a:p>
                      </a:txBody>
                      <a:tcPr>
                        <a:lnB w="76200" cap="flat" cmpd="sng" algn="ctr">
                          <a:solidFill>
                            <a:schemeClr val="bg1"/>
                          </a:solidFill>
                          <a:prstDash val="solid"/>
                          <a:round/>
                          <a:headEnd type="none" w="med" len="med"/>
                          <a:tailEnd type="none" w="med" len="med"/>
                        </a:lnB>
                        <a:solidFill>
                          <a:schemeClr val="accent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a:latin typeface="Verdana" panose="020B0604030504040204" pitchFamily="34" charset="0"/>
                              <a:ea typeface="Verdana" panose="020B0604030504040204" pitchFamily="34" charset="0"/>
                            </a:rPr>
                            <a:t>HPTU-80N</a:t>
                          </a:r>
                        </a:p>
                      </a:txBody>
                      <a:tcPr anchor="ctr">
                        <a:lnB w="76200" cap="flat" cmpd="sng" algn="ctr">
                          <a:solidFill>
                            <a:schemeClr val="bg1"/>
                          </a:solidFill>
                          <a:prstDash val="solid"/>
                          <a:round/>
                          <a:headEnd type="none" w="med" len="med"/>
                          <a:tailEnd type="none" w="med" len="med"/>
                        </a:lnB>
                      </a:tcPr>
                    </a:tc>
                    <a:tc>
                      <a:txBody>
                        <a:bodyPr/>
                        <a:lstStyle/>
                        <a:p>
                          <a:pPr algn="ctr"/>
                          <a:r>
                            <a:rPr lang="en-US" sz="1000">
                              <a:latin typeface="Verdana" panose="020B0604030504040204" pitchFamily="34" charset="0"/>
                              <a:ea typeface="Verdana" panose="020B0604030504040204" pitchFamily="34" charset="0"/>
                            </a:rPr>
                            <a:t>79</a:t>
                          </a:r>
                        </a:p>
                      </a:txBody>
                      <a:tcPr anchor="ctr">
                        <a:lnB w="76200" cap="flat" cmpd="sng" algn="ctr">
                          <a:solidFill>
                            <a:schemeClr val="bg1"/>
                          </a:solidFill>
                          <a:prstDash val="solid"/>
                          <a:round/>
                          <a:headEnd type="none" w="med" len="med"/>
                          <a:tailEnd type="none" w="med" len="med"/>
                        </a:lnB>
                      </a:tcPr>
                    </a:tc>
                    <a:tc>
                      <a:txBody>
                        <a:bodyPr/>
                        <a:lstStyle/>
                        <a:p>
                          <a:pPr algn="ctr"/>
                          <a:r>
                            <a:rPr lang="en-US" sz="1000">
                              <a:latin typeface="Verdana" panose="020B0604030504040204" pitchFamily="34" charset="0"/>
                              <a:ea typeface="Verdana" panose="020B0604030504040204" pitchFamily="34" charset="0"/>
                            </a:rPr>
                            <a:t>27</a:t>
                          </a:r>
                        </a:p>
                      </a:txBody>
                      <a:tcPr anchor="ctr">
                        <a:lnB w="76200" cap="flat" cmpd="sng" algn="ctr">
                          <a:solidFill>
                            <a:schemeClr val="bg1"/>
                          </a:solidFill>
                          <a:prstDash val="solid"/>
                          <a:round/>
                          <a:headEnd type="none" w="med" len="med"/>
                          <a:tailEnd type="none" w="med" len="med"/>
                        </a:lnB>
                      </a:tcPr>
                    </a:tc>
                    <a:tc>
                      <a:txBody>
                        <a:bodyPr/>
                        <a:lstStyle/>
                        <a:p>
                          <a:pPr algn="ctr"/>
                          <a:r>
                            <a:rPr lang="en-US" sz="1000">
                              <a:latin typeface="Verdana" panose="020B0604030504040204" pitchFamily="34" charset="0"/>
                              <a:ea typeface="Verdana" panose="020B0604030504040204" pitchFamily="34" charset="0"/>
                            </a:rPr>
                            <a:t>86</a:t>
                          </a:r>
                        </a:p>
                      </a:txBody>
                      <a:tcPr anchor="ctr">
                        <a:lnB w="76200" cap="flat" cmpd="sng" algn="ctr">
                          <a:solidFill>
                            <a:schemeClr val="bg1"/>
                          </a:solidFill>
                          <a:prstDash val="solid"/>
                          <a:round/>
                          <a:headEnd type="none" w="med" len="med"/>
                          <a:tailEnd type="none" w="med" len="med"/>
                        </a:lnB>
                      </a:tcPr>
                    </a:tc>
                    <a:tc>
                      <a:txBody>
                        <a:bodyPr/>
                        <a:lstStyle/>
                        <a:p>
                          <a:pPr algn="ctr"/>
                          <a:r>
                            <a:rPr lang="en-US" sz="1000">
                              <a:latin typeface="Verdana" panose="020B0604030504040204" pitchFamily="34" charset="0"/>
                              <a:ea typeface="Verdana" panose="020B0604030504040204" pitchFamily="34" charset="0"/>
                            </a:rPr>
                            <a:t>307</a:t>
                          </a:r>
                        </a:p>
                      </a:txBody>
                      <a:tcPr anchor="ctr">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07800849"/>
                      </a:ext>
                    </a:extLst>
                  </a:tr>
                  <a:tr h="297635">
                    <a:tc rowSpan="3">
                      <a:txBody>
                        <a:bodyPr/>
                        <a:lstStyle/>
                        <a:p>
                          <a:pPr marL="0" algn="ctr" defTabSz="457200" rtl="0" eaLnBrk="1" latinLnBrk="0" hangingPunct="1"/>
                          <a:r>
                            <a:rPr lang="en-US" sz="1000" b="1" kern="1200">
                              <a:solidFill>
                                <a:schemeClr val="lt1"/>
                              </a:solidFill>
                              <a:latin typeface="Verdana" panose="020B0604030504040204" pitchFamily="34" charset="0"/>
                              <a:ea typeface="Verdana" panose="020B0604030504040204" pitchFamily="34" charset="0"/>
                              <a:cs typeface="+mn-cs"/>
                            </a:rPr>
                            <a:t>A. O. Smith </a:t>
                          </a:r>
                          <a:r>
                            <a:rPr lang="en-US" sz="1000" b="1" kern="1200" err="1">
                              <a:solidFill>
                                <a:schemeClr val="lt1"/>
                              </a:solidFill>
                              <a:latin typeface="Verdana" panose="020B0604030504040204" pitchFamily="34" charset="0"/>
                              <a:ea typeface="Verdana" panose="020B0604030504040204" pitchFamily="34" charset="0"/>
                              <a:cs typeface="+mn-cs"/>
                            </a:rPr>
                            <a:t>Voltex</a:t>
                          </a:r>
                          <a:r>
                            <a:rPr lang="en-US" sz="1000" b="1" kern="1200">
                              <a:solidFill>
                                <a:schemeClr val="lt1"/>
                              </a:solidFill>
                              <a:latin typeface="Verdana" panose="020B0604030504040204" pitchFamily="34" charset="0"/>
                              <a:ea typeface="Verdana" panose="020B0604030504040204" pitchFamily="34" charset="0"/>
                              <a:cs typeface="+mn-cs"/>
                            </a:rPr>
                            <a:t> AL</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a:latin typeface="Verdana" panose="020B0604030504040204" pitchFamily="34" charset="0"/>
                              <a:ea typeface="Verdana" panose="020B0604030504040204" pitchFamily="34" charset="0"/>
                            </a:rPr>
                            <a:t>HPTS-50</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a:r>
                            <a:rPr lang="en-US" sz="1000">
                              <a:latin typeface="Verdana" panose="020B0604030504040204" pitchFamily="34" charset="0"/>
                              <a:ea typeface="Verdana" panose="020B0604030504040204" pitchFamily="34" charset="0"/>
                            </a:rPr>
                            <a:t>63</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a:r>
                            <a:rPr lang="en-US" sz="1000">
                              <a:latin typeface="Verdana" panose="020B0604030504040204" pitchFamily="34" charset="0"/>
                              <a:ea typeface="Verdana" panose="020B0604030504040204" pitchFamily="34" charset="0"/>
                            </a:rPr>
                            <a:t>22</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a:r>
                            <a:rPr lang="en-US" sz="1000">
                              <a:latin typeface="Verdana" panose="020B0604030504040204" pitchFamily="34" charset="0"/>
                              <a:ea typeface="Verdana" panose="020B0604030504040204" pitchFamily="34" charset="0"/>
                            </a:rPr>
                            <a:t>65</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a:r>
                            <a:rPr lang="en-US" sz="1000">
                              <a:latin typeface="Verdana" panose="020B0604030504040204" pitchFamily="34" charset="0"/>
                              <a:ea typeface="Verdana" panose="020B0604030504040204" pitchFamily="34" charset="0"/>
                            </a:rPr>
                            <a:t>196</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68884056"/>
                      </a:ext>
                    </a:extLst>
                  </a:tr>
                  <a:tr h="297635">
                    <a:tc vMerge="1">
                      <a:txBody>
                        <a:bodyPr/>
                        <a:lstStyle/>
                        <a:p>
                          <a:pPr marL="0" algn="ctr" defTabSz="457200" rtl="0" eaLnBrk="1" latinLnBrk="0" hangingPunct="1"/>
                          <a:endParaRPr lang="en-US" sz="1000" b="1" kern="1200">
                            <a:solidFill>
                              <a:schemeClr val="lt1"/>
                            </a:solidFill>
                            <a:latin typeface="Verdana" panose="020B0604030504040204" pitchFamily="34" charset="0"/>
                            <a:ea typeface="Verdana" panose="020B0604030504040204" pitchFamily="34" charset="0"/>
                            <a:cs typeface="+mn-cs"/>
                          </a:endParaRP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solidFill>
                      </a:tcPr>
                    </a:tc>
                    <a:tc>
                      <a:txBody>
                        <a:bodyPr/>
                        <a:lstStyle/>
                        <a:p>
                          <a:pPr algn="ctr"/>
                          <a:r>
                            <a:rPr lang="en-US" sz="1000">
                              <a:latin typeface="Verdana" panose="020B0604030504040204" pitchFamily="34" charset="0"/>
                              <a:ea typeface="Verdana" panose="020B0604030504040204" pitchFamily="34" charset="0"/>
                            </a:rPr>
                            <a:t>HPTS-66</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a:r>
                            <a:rPr lang="en-US" sz="1000">
                              <a:latin typeface="Verdana" panose="020B0604030504040204" pitchFamily="34" charset="0"/>
                              <a:ea typeface="Verdana" panose="020B0604030504040204" pitchFamily="34" charset="0"/>
                            </a:rPr>
                            <a:t>61.5</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a:r>
                            <a:rPr lang="en-US" sz="1000">
                              <a:latin typeface="Verdana" panose="020B0604030504040204" pitchFamily="34" charset="0"/>
                              <a:ea typeface="Verdana" panose="020B0604030504040204" pitchFamily="34" charset="0"/>
                            </a:rPr>
                            <a:t>26.5</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a:r>
                            <a:rPr lang="en-US" sz="1000">
                              <a:latin typeface="Verdana" panose="020B0604030504040204" pitchFamily="34" charset="0"/>
                              <a:ea typeface="Verdana" panose="020B0604030504040204" pitchFamily="34" charset="0"/>
                            </a:rPr>
                            <a:t>82</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a:r>
                            <a:rPr lang="en-US" sz="1000">
                              <a:latin typeface="Verdana" panose="020B0604030504040204" pitchFamily="34" charset="0"/>
                              <a:ea typeface="Verdana" panose="020B0604030504040204" pitchFamily="34" charset="0"/>
                            </a:rPr>
                            <a:t>289</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23382067"/>
                      </a:ext>
                    </a:extLst>
                  </a:tr>
                  <a:tr h="297635">
                    <a:tc vMerge="1">
                      <a:txBody>
                        <a:bodyPr/>
                        <a:lstStyle/>
                        <a:p>
                          <a:pPr marL="0" algn="ctr" defTabSz="457200" rtl="0" eaLnBrk="1" latinLnBrk="0" hangingPunct="1"/>
                          <a:endParaRPr lang="en-US" sz="1000" b="1" kern="1200">
                            <a:solidFill>
                              <a:schemeClr val="lt1"/>
                            </a:solidFill>
                            <a:latin typeface="Verdana" panose="020B0604030504040204" pitchFamily="34" charset="0"/>
                            <a:ea typeface="Verdana" panose="020B0604030504040204" pitchFamily="34" charset="0"/>
                            <a:cs typeface="+mn-cs"/>
                          </a:endParaRP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solidFill>
                      </a:tcPr>
                    </a:tc>
                    <a:tc>
                      <a:txBody>
                        <a:bodyPr/>
                        <a:lstStyle/>
                        <a:p>
                          <a:pPr algn="ctr"/>
                          <a:r>
                            <a:rPr lang="en-US" sz="1000">
                              <a:latin typeface="Verdana" panose="020B0604030504040204" pitchFamily="34" charset="0"/>
                              <a:ea typeface="Verdana" panose="020B0604030504040204" pitchFamily="34" charset="0"/>
                            </a:rPr>
                            <a:t>HPTS-80</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a:r>
                            <a:rPr lang="en-US" sz="1000">
                              <a:latin typeface="Verdana" panose="020B0604030504040204" pitchFamily="34" charset="0"/>
                              <a:ea typeface="Verdana" panose="020B0604030504040204" pitchFamily="34" charset="0"/>
                            </a:rPr>
                            <a:t>80</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a:r>
                            <a:rPr lang="en-US" sz="1000">
                              <a:latin typeface="Verdana" panose="020B0604030504040204" pitchFamily="34" charset="0"/>
                              <a:ea typeface="Verdana" panose="020B0604030504040204" pitchFamily="34" charset="0"/>
                            </a:rPr>
                            <a:t>26.5</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a:r>
                            <a:rPr lang="en-US" sz="1000">
                              <a:latin typeface="Verdana" panose="020B0604030504040204" pitchFamily="34" charset="0"/>
                              <a:ea typeface="Verdana" panose="020B0604030504040204" pitchFamily="34" charset="0"/>
                            </a:rPr>
                            <a:t>95</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a:r>
                            <a:rPr lang="en-US" sz="1000">
                              <a:latin typeface="Verdana" panose="020B0604030504040204" pitchFamily="34" charset="0"/>
                              <a:ea typeface="Verdana" panose="020B0604030504040204" pitchFamily="34" charset="0"/>
                            </a:rPr>
                            <a:t>303</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3721044"/>
                      </a:ext>
                    </a:extLst>
                  </a:tr>
                  <a:tr h="297635">
                    <a:tc rowSpan="3">
                      <a:txBody>
                        <a:bodyPr/>
                        <a:lstStyle/>
                        <a:p>
                          <a:pPr marL="0" algn="ctr" defTabSz="457200" rtl="0" eaLnBrk="1" latinLnBrk="0" hangingPunct="1"/>
                          <a:r>
                            <a:rPr lang="en-US" sz="1000" b="1" kern="1200">
                              <a:solidFill>
                                <a:schemeClr val="lt1"/>
                              </a:solidFill>
                              <a:latin typeface="Verdana" panose="020B0604030504040204" pitchFamily="34" charset="0"/>
                              <a:ea typeface="Verdana" panose="020B0604030504040204" pitchFamily="34" charset="0"/>
                              <a:cs typeface="+mn-cs"/>
                            </a:rPr>
                            <a:t>Bradford White </a:t>
                          </a:r>
                          <a:r>
                            <a:rPr lang="en-US" sz="1000" b="1" kern="1200" err="1">
                              <a:solidFill>
                                <a:schemeClr val="lt1"/>
                              </a:solidFill>
                              <a:latin typeface="Verdana" panose="020B0604030504040204" pitchFamily="34" charset="0"/>
                              <a:ea typeface="Verdana" panose="020B0604030504040204" pitchFamily="34" charset="0"/>
                              <a:cs typeface="+mn-cs"/>
                            </a:rPr>
                            <a:t>AeroTherm</a:t>
                          </a:r>
                          <a:endParaRPr lang="en-US" sz="1000" b="1" kern="1200">
                            <a:solidFill>
                              <a:schemeClr val="lt1"/>
                            </a:solidFill>
                            <a:latin typeface="Verdana" panose="020B0604030504040204" pitchFamily="34" charset="0"/>
                            <a:ea typeface="Verdana" panose="020B0604030504040204" pitchFamily="34" charset="0"/>
                            <a:cs typeface="+mn-cs"/>
                          </a:endParaRP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solidFill>
                      </a:tcPr>
                    </a:tc>
                    <a:tc>
                      <a:txBody>
                        <a:bodyPr/>
                        <a:lstStyle/>
                        <a:p>
                          <a:pPr algn="ctr"/>
                          <a:r>
                            <a:rPr lang="en-US" sz="1000">
                              <a:latin typeface="Verdana" panose="020B0604030504040204" pitchFamily="34" charset="0"/>
                              <a:ea typeface="Verdana" panose="020B0604030504040204" pitchFamily="34" charset="0"/>
                            </a:rPr>
                            <a:t>RE2H50S10</a:t>
                          </a:r>
                        </a:p>
                      </a:txBody>
                      <a:tcPr anchor="ctr">
                        <a:lnT w="76200" cap="flat" cmpd="sng" algn="ctr">
                          <a:solidFill>
                            <a:schemeClr val="bg1"/>
                          </a:solidFill>
                          <a:prstDash val="solid"/>
                          <a:round/>
                          <a:headEnd type="none" w="med" len="med"/>
                          <a:tailEnd type="none" w="med" len="med"/>
                        </a:lnT>
                      </a:tcPr>
                    </a:tc>
                    <a:tc>
                      <a:txBody>
                        <a:bodyPr/>
                        <a:lstStyle/>
                        <a:p>
                          <a:pPr algn="ctr"/>
                          <a:r>
                            <a:rPr lang="en-US" sz="1000">
                              <a:latin typeface="Verdana" panose="020B0604030504040204" pitchFamily="34" charset="0"/>
                              <a:ea typeface="Verdana" panose="020B0604030504040204" pitchFamily="34" charset="0"/>
                            </a:rPr>
                            <a:t>47</a:t>
                          </a:r>
                        </a:p>
                      </a:txBody>
                      <a:tcPr anchor="ctr">
                        <a:lnT w="76200" cap="flat" cmpd="sng" algn="ctr">
                          <a:solidFill>
                            <a:schemeClr val="bg1"/>
                          </a:solidFill>
                          <a:prstDash val="solid"/>
                          <a:round/>
                          <a:headEnd type="none" w="med" len="med"/>
                          <a:tailEnd type="none" w="med" len="med"/>
                        </a:lnT>
                      </a:tcPr>
                    </a:tc>
                    <a:tc>
                      <a:txBody>
                        <a:bodyPr/>
                        <a:lstStyle/>
                        <a:p>
                          <a:pPr algn="ctr"/>
                          <a:r>
                            <a:rPr lang="en-US" sz="1000">
                              <a:latin typeface="Verdana" panose="020B0604030504040204" pitchFamily="34" charset="0"/>
                              <a:ea typeface="Verdana" panose="020B0604030504040204" pitchFamily="34" charset="0"/>
                            </a:rPr>
                            <a:t>21 &amp; ¾</a:t>
                          </a:r>
                        </a:p>
                      </a:txBody>
                      <a:tcPr anchor="ctr">
                        <a:lnT w="76200" cap="flat" cmpd="sng" algn="ctr">
                          <a:solidFill>
                            <a:schemeClr val="bg1"/>
                          </a:solidFill>
                          <a:prstDash val="solid"/>
                          <a:round/>
                          <a:headEnd type="none" w="med" len="med"/>
                          <a:tailEnd type="none" w="med" len="med"/>
                        </a:lnT>
                      </a:tcPr>
                    </a:tc>
                    <a:tc>
                      <a:txBody>
                        <a:bodyPr/>
                        <a:lstStyle/>
                        <a:p>
                          <a:pPr algn="ctr"/>
                          <a:r>
                            <a:rPr lang="en-US" sz="1000">
                              <a:latin typeface="Verdana" panose="020B0604030504040204" pitchFamily="34" charset="0"/>
                              <a:ea typeface="Verdana" panose="020B0604030504040204" pitchFamily="34" charset="0"/>
                            </a:rPr>
                            <a:t>65</a:t>
                          </a:r>
                        </a:p>
                      </a:txBody>
                      <a:tcPr anchor="ctr">
                        <a:lnT w="76200" cap="flat" cmpd="sng" algn="ctr">
                          <a:solidFill>
                            <a:schemeClr val="bg1"/>
                          </a:solidFill>
                          <a:prstDash val="solid"/>
                          <a:round/>
                          <a:headEnd type="none" w="med" len="med"/>
                          <a:tailEnd type="none" w="med" len="med"/>
                        </a:lnT>
                      </a:tcPr>
                    </a:tc>
                    <a:tc>
                      <a:txBody>
                        <a:bodyPr/>
                        <a:lstStyle/>
                        <a:p>
                          <a:pPr algn="ctr"/>
                          <a:r>
                            <a:rPr lang="en-US" sz="1000">
                              <a:latin typeface="Verdana" panose="020B0604030504040204" pitchFamily="34" charset="0"/>
                              <a:ea typeface="Verdana" panose="020B0604030504040204" pitchFamily="34" charset="0"/>
                            </a:rPr>
                            <a:t>195</a:t>
                          </a:r>
                        </a:p>
                      </a:txBody>
                      <a:tcPr anchor="ctr">
                        <a:lnT w="762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554001185"/>
                      </a:ext>
                    </a:extLst>
                  </a:tr>
                  <a:tr h="297635">
                    <a:tc vMerge="1">
                      <a:txBody>
                        <a:bodyPr/>
                        <a:lstStyle/>
                        <a:p>
                          <a:pPr marL="0" algn="l" defTabSz="457200" rtl="0" eaLnBrk="1" latinLnBrk="0" hangingPunct="1"/>
                          <a:endParaRPr lang="en-US" sz="1000" b="1" kern="1200">
                            <a:solidFill>
                              <a:schemeClr val="lt1"/>
                            </a:solidFill>
                            <a:latin typeface="Verdana" panose="020B0604030504040204" pitchFamily="34" charset="0"/>
                            <a:ea typeface="Verdana" panose="020B0604030504040204" pitchFamily="34" charset="0"/>
                            <a:cs typeface="+mn-cs"/>
                          </a:endParaRPr>
                        </a:p>
                      </a:txBody>
                      <a:tcPr>
                        <a:solidFill>
                          <a:schemeClr val="accent4"/>
                        </a:solidFill>
                      </a:tcPr>
                    </a:tc>
                    <a:tc>
                      <a:txBody>
                        <a:bodyPr/>
                        <a:lstStyle/>
                        <a:p>
                          <a:pPr algn="ctr"/>
                          <a:r>
                            <a:rPr lang="en-US" sz="1000">
                              <a:latin typeface="Verdana" panose="020B0604030504040204" pitchFamily="34" charset="0"/>
                              <a:ea typeface="Verdana" panose="020B0604030504040204" pitchFamily="34" charset="0"/>
                            </a:rPr>
                            <a:t>RE2H65T10</a:t>
                          </a:r>
                        </a:p>
                      </a:txBody>
                      <a:tcPr anchor="ctr"/>
                    </a:tc>
                    <a:tc>
                      <a:txBody>
                        <a:bodyPr/>
                        <a:lstStyle/>
                        <a:p>
                          <a:pPr algn="ctr"/>
                          <a:r>
                            <a:rPr lang="en-US" sz="1000">
                              <a:latin typeface="Verdana" panose="020B0604030504040204" pitchFamily="34" charset="0"/>
                              <a:ea typeface="Verdana" panose="020B0604030504040204" pitchFamily="34" charset="0"/>
                            </a:rPr>
                            <a:t>63 &amp; </a:t>
                          </a:r>
                          <a:r>
                            <a:rPr lang="en-US" sz="1000" baseline="0">
                              <a:latin typeface="Verdana" panose="020B0604030504040204" pitchFamily="34" charset="0"/>
                              <a:ea typeface="Verdana" panose="020B0604030504040204" pitchFamily="34" charset="0"/>
                            </a:rPr>
                            <a:t>¾</a:t>
                          </a:r>
                        </a:p>
                      </a:txBody>
                      <a:tcPr anchor="ctr"/>
                    </a:tc>
                    <a:tc>
                      <a:txBody>
                        <a:bodyPr/>
                        <a:lstStyle/>
                        <a:p>
                          <a:pPr algn="ctr"/>
                          <a:r>
                            <a:rPr lang="en-US" sz="1000">
                              <a:latin typeface="Verdana" panose="020B0604030504040204" pitchFamily="34" charset="0"/>
                              <a:ea typeface="Verdana" panose="020B0604030504040204" pitchFamily="34" charset="0"/>
                            </a:rPr>
                            <a:t>25</a:t>
                          </a:r>
                        </a:p>
                      </a:txBody>
                      <a:tcPr anchor="ctr"/>
                    </a:tc>
                    <a:tc>
                      <a:txBody>
                        <a:bodyPr/>
                        <a:lstStyle/>
                        <a:p>
                          <a:pPr algn="ctr"/>
                          <a:r>
                            <a:rPr lang="en-US" sz="1000">
                              <a:latin typeface="Verdana" panose="020B0604030504040204" pitchFamily="34" charset="0"/>
                              <a:ea typeface="Verdana" panose="020B0604030504040204" pitchFamily="34" charset="0"/>
                            </a:rPr>
                            <a:t>77</a:t>
                          </a:r>
                        </a:p>
                      </a:txBody>
                      <a:tcPr anchor="ctr"/>
                    </a:tc>
                    <a:tc>
                      <a:txBody>
                        <a:bodyPr/>
                        <a:lstStyle/>
                        <a:p>
                          <a:pPr algn="ctr"/>
                          <a:r>
                            <a:rPr lang="en-US" sz="1000">
                              <a:latin typeface="Verdana" panose="020B0604030504040204" pitchFamily="34" charset="0"/>
                              <a:ea typeface="Verdana" panose="020B0604030504040204" pitchFamily="34" charset="0"/>
                            </a:rPr>
                            <a:t>236</a:t>
                          </a:r>
                        </a:p>
                      </a:txBody>
                      <a:tcPr anchor="ctr"/>
                    </a:tc>
                    <a:extLst>
                      <a:ext uri="{0D108BD9-81ED-4DB2-BD59-A6C34878D82A}">
                        <a16:rowId xmlns:a16="http://schemas.microsoft.com/office/drawing/2014/main" val="1680276260"/>
                      </a:ext>
                    </a:extLst>
                  </a:tr>
                  <a:tr h="297635">
                    <a:tc vMerge="1">
                      <a:txBody>
                        <a:bodyPr/>
                        <a:lstStyle/>
                        <a:p>
                          <a:pPr marL="0" algn="l" defTabSz="457200" rtl="0" eaLnBrk="1" latinLnBrk="0" hangingPunct="1"/>
                          <a:endParaRPr lang="en-US" sz="1000" b="1" kern="1200">
                            <a:solidFill>
                              <a:schemeClr val="lt1"/>
                            </a:solidFill>
                            <a:latin typeface="Verdana" panose="020B0604030504040204" pitchFamily="34" charset="0"/>
                            <a:ea typeface="Verdana" panose="020B0604030504040204" pitchFamily="34" charset="0"/>
                            <a:cs typeface="+mn-cs"/>
                          </a:endParaRPr>
                        </a:p>
                      </a:txBody>
                      <a:tcPr>
                        <a:lnB w="76200" cap="flat" cmpd="sng" algn="ctr">
                          <a:solidFill>
                            <a:schemeClr val="bg1"/>
                          </a:solidFill>
                          <a:prstDash val="solid"/>
                          <a:round/>
                          <a:headEnd type="none" w="med" len="med"/>
                          <a:tailEnd type="none" w="med" len="med"/>
                        </a:lnB>
                        <a:solidFill>
                          <a:schemeClr val="accent4"/>
                        </a:solidFill>
                      </a:tcPr>
                    </a:tc>
                    <a:tc>
                      <a:txBody>
                        <a:bodyPr/>
                        <a:lstStyle/>
                        <a:p>
                          <a:pPr algn="ctr"/>
                          <a:r>
                            <a:rPr lang="en-US" sz="1000">
                              <a:latin typeface="Verdana" panose="020B0604030504040204" pitchFamily="34" charset="0"/>
                              <a:ea typeface="Verdana" panose="020B0604030504040204" pitchFamily="34" charset="0"/>
                            </a:rPr>
                            <a:t>RE2H0T10</a:t>
                          </a:r>
                        </a:p>
                      </a:txBody>
                      <a:tcPr anchor="ctr">
                        <a:lnB w="76200" cap="flat" cmpd="sng" algn="ctr">
                          <a:solidFill>
                            <a:schemeClr val="bg1"/>
                          </a:solidFill>
                          <a:prstDash val="solid"/>
                          <a:round/>
                          <a:headEnd type="none" w="med" len="med"/>
                          <a:tailEnd type="none" w="med" len="med"/>
                        </a:lnB>
                      </a:tcPr>
                    </a:tc>
                    <a:tc>
                      <a:txBody>
                        <a:bodyPr/>
                        <a:lstStyle/>
                        <a:p>
                          <a:pPr algn="ctr"/>
                          <a:r>
                            <a:rPr lang="en-US" sz="1000">
                              <a:latin typeface="Verdana" panose="020B0604030504040204" pitchFamily="34" charset="0"/>
                              <a:ea typeface="Verdana" panose="020B0604030504040204" pitchFamily="34" charset="0"/>
                            </a:rPr>
                            <a:t>71</a:t>
                          </a:r>
                        </a:p>
                      </a:txBody>
                      <a:tcPr anchor="ctr">
                        <a:lnB w="76200" cap="flat" cmpd="sng" algn="ctr">
                          <a:solidFill>
                            <a:schemeClr val="bg1"/>
                          </a:solidFill>
                          <a:prstDash val="solid"/>
                          <a:round/>
                          <a:headEnd type="none" w="med" len="med"/>
                          <a:tailEnd type="none" w="med" len="med"/>
                        </a:lnB>
                      </a:tcPr>
                    </a:tc>
                    <a:tc>
                      <a:txBody>
                        <a:bodyPr/>
                        <a:lstStyle/>
                        <a:p>
                          <a:pPr algn="ctr"/>
                          <a:r>
                            <a:rPr lang="en-US" sz="1000">
                              <a:latin typeface="Verdana" panose="020B0604030504040204" pitchFamily="34" charset="0"/>
                              <a:ea typeface="Verdana" panose="020B0604030504040204" pitchFamily="34" charset="0"/>
                            </a:rPr>
                            <a:t>25</a:t>
                          </a:r>
                        </a:p>
                      </a:txBody>
                      <a:tcPr anchor="ctr">
                        <a:lnB w="76200" cap="flat" cmpd="sng" algn="ctr">
                          <a:solidFill>
                            <a:schemeClr val="bg1"/>
                          </a:solidFill>
                          <a:prstDash val="solid"/>
                          <a:round/>
                          <a:headEnd type="none" w="med" len="med"/>
                          <a:tailEnd type="none" w="med" len="med"/>
                        </a:lnB>
                      </a:tcPr>
                    </a:tc>
                    <a:tc>
                      <a:txBody>
                        <a:bodyPr/>
                        <a:lstStyle/>
                        <a:p>
                          <a:pPr algn="ctr"/>
                          <a:r>
                            <a:rPr lang="en-US" sz="1000">
                              <a:latin typeface="Verdana" panose="020B0604030504040204" pitchFamily="34" charset="0"/>
                              <a:ea typeface="Verdana" panose="020B0604030504040204" pitchFamily="34" charset="0"/>
                            </a:rPr>
                            <a:t>87</a:t>
                          </a:r>
                        </a:p>
                      </a:txBody>
                      <a:tcPr anchor="ctr">
                        <a:lnB w="76200" cap="flat" cmpd="sng" algn="ctr">
                          <a:solidFill>
                            <a:schemeClr val="bg1"/>
                          </a:solidFill>
                          <a:prstDash val="solid"/>
                          <a:round/>
                          <a:headEnd type="none" w="med" len="med"/>
                          <a:tailEnd type="none" w="med" len="med"/>
                        </a:lnB>
                      </a:tcPr>
                    </a:tc>
                    <a:tc>
                      <a:txBody>
                        <a:bodyPr/>
                        <a:lstStyle/>
                        <a:p>
                          <a:pPr algn="ctr"/>
                          <a:r>
                            <a:rPr lang="en-US" sz="1000">
                              <a:latin typeface="Verdana" panose="020B0604030504040204" pitchFamily="34" charset="0"/>
                              <a:ea typeface="Verdana" panose="020B0604030504040204" pitchFamily="34" charset="0"/>
                            </a:rPr>
                            <a:t>259</a:t>
                          </a:r>
                        </a:p>
                      </a:txBody>
                      <a:tcPr anchor="ctr">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50644152"/>
                      </a:ext>
                    </a:extLst>
                  </a:tr>
                  <a:tr h="361916">
                    <a:tc rowSpan="3">
                      <a:txBody>
                        <a:bodyPr/>
                        <a:lstStyle/>
                        <a:p>
                          <a:pPr marL="0" algn="ctr" defTabSz="457200" rtl="0" eaLnBrk="1" latinLnBrk="0" hangingPunct="1"/>
                          <a:r>
                            <a:rPr lang="en-US" sz="1000" b="1" kern="1200">
                              <a:solidFill>
                                <a:schemeClr val="lt1"/>
                              </a:solidFill>
                              <a:latin typeface="Verdana" panose="020B0604030504040204" pitchFamily="34" charset="0"/>
                              <a:ea typeface="Verdana" panose="020B0604030504040204" pitchFamily="34" charset="0"/>
                              <a:cs typeface="+mn-cs"/>
                            </a:rPr>
                            <a:t>Bradford White (new </a:t>
                          </a:r>
                          <a:r>
                            <a:rPr lang="en-US" sz="1000" b="1" kern="1200" err="1">
                              <a:solidFill>
                                <a:schemeClr val="lt1"/>
                              </a:solidFill>
                              <a:latin typeface="Verdana" panose="020B0604030504040204" pitchFamily="34" charset="0"/>
                              <a:ea typeface="Verdana" panose="020B0604030504040204" pitchFamily="34" charset="0"/>
                              <a:cs typeface="+mn-cs"/>
                            </a:rPr>
                            <a:t>AeroTherm</a:t>
                          </a:r>
                          <a:r>
                            <a:rPr lang="en-US" sz="1000" b="1" kern="1200">
                              <a:solidFill>
                                <a:schemeClr val="lt1"/>
                              </a:solidFill>
                              <a:latin typeface="Verdana" panose="020B0604030504040204" pitchFamily="34" charset="0"/>
                              <a:ea typeface="Verdana" panose="020B0604030504040204" pitchFamily="34" charset="0"/>
                              <a:cs typeface="+mn-cs"/>
                            </a:rPr>
                            <a:t> model*)</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solidFill>
                      </a:tcPr>
                    </a:tc>
                    <a:tc>
                      <a:txBody>
                        <a:bodyPr/>
                        <a:lstStyle/>
                        <a:p>
                          <a:pPr algn="ctr"/>
                          <a:r>
                            <a:rPr lang="en-US" sz="1000" dirty="0">
                              <a:latin typeface="Verdana" panose="020B0604030504040204" pitchFamily="34" charset="0"/>
                              <a:ea typeface="Verdana" panose="020B0604030504040204" pitchFamily="34" charset="0"/>
                            </a:rPr>
                            <a:t>RE2H50S10</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a:r>
                            <a:rPr lang="en-US" sz="1000" dirty="0">
                              <a:latin typeface="Verdana" panose="020B0604030504040204" pitchFamily="34" charset="0"/>
                              <a:ea typeface="Verdana" panose="020B0604030504040204" pitchFamily="34" charset="0"/>
                            </a:rPr>
                            <a:t>59 &amp; </a:t>
                          </a:r>
                          <a14:m>
                            <m:oMath xmlns:m="http://schemas.openxmlformats.org/officeDocument/2006/math">
                              <m:f>
                                <m:fPr>
                                  <m:type m:val="skw"/>
                                  <m:ctrlPr>
                                    <a:rPr lang="en-US" sz="1000" i="1" smtClean="0">
                                      <a:latin typeface="Cambria Math" panose="02040503050406030204" pitchFamily="18" charset="0"/>
                                      <a:ea typeface="Verdana" panose="020B0604030504040204" pitchFamily="34" charset="0"/>
                                    </a:rPr>
                                  </m:ctrlPr>
                                </m:fPr>
                                <m:num>
                                  <m:r>
                                    <a:rPr lang="en-US" sz="1000" b="0" i="1" smtClean="0">
                                      <a:latin typeface="Cambria Math" panose="02040503050406030204" pitchFamily="18" charset="0"/>
                                      <a:ea typeface="Verdana" panose="020B0604030504040204" pitchFamily="34" charset="0"/>
                                    </a:rPr>
                                    <m:t>3</m:t>
                                  </m:r>
                                </m:num>
                                <m:den>
                                  <m:r>
                                    <a:rPr lang="en-US" sz="1000" b="0" i="1" smtClean="0">
                                      <a:latin typeface="Cambria Math" panose="02040503050406030204" pitchFamily="18" charset="0"/>
                                      <a:ea typeface="Verdana" panose="020B0604030504040204" pitchFamily="34" charset="0"/>
                                    </a:rPr>
                                    <m:t>16</m:t>
                                  </m:r>
                                </m:den>
                              </m:f>
                            </m:oMath>
                          </a14:m>
                          <a:endParaRPr lang="en-US" sz="1000" kern="1200" dirty="0">
                            <a:solidFill>
                              <a:schemeClr val="dk1"/>
                            </a:solidFill>
                            <a:latin typeface="Verdana" panose="020B0604030504040204" pitchFamily="34" charset="0"/>
                            <a:ea typeface="Verdana" panose="020B0604030504040204" pitchFamily="34" charset="0"/>
                            <a:cs typeface="+mn-cs"/>
                          </a:endParaRP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a:r>
                            <a:rPr lang="en-US" sz="1000">
                              <a:latin typeface="Verdana" panose="020B0604030504040204" pitchFamily="34" charset="0"/>
                              <a:ea typeface="Verdana" panose="020B0604030504040204" pitchFamily="34" charset="0"/>
                            </a:rPr>
                            <a:t>21 &amp; ¾</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a:r>
                            <a:rPr lang="en-US" sz="1000">
                              <a:latin typeface="Verdana" panose="020B0604030504040204" pitchFamily="34" charset="0"/>
                              <a:ea typeface="Verdana" panose="020B0604030504040204" pitchFamily="34" charset="0"/>
                            </a:rPr>
                            <a:t>65</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a:r>
                            <a:rPr lang="en-US" sz="1000">
                              <a:latin typeface="Verdana" panose="020B0604030504040204" pitchFamily="34" charset="0"/>
                              <a:ea typeface="Verdana" panose="020B0604030504040204" pitchFamily="34" charset="0"/>
                            </a:rPr>
                            <a:t>195</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58744854"/>
                      </a:ext>
                    </a:extLst>
                  </a:tr>
                  <a:tr h="361916">
                    <a:tc vMerge="1">
                      <a:txBody>
                        <a:bodyPr/>
                        <a:lstStyle/>
                        <a:p>
                          <a:pPr marL="0" algn="ctr" defTabSz="457200" rtl="0" eaLnBrk="1" latinLnBrk="0" hangingPunct="1"/>
                          <a:endParaRPr lang="en-US" sz="1000" b="1" kern="1200">
                            <a:solidFill>
                              <a:schemeClr val="lt1"/>
                            </a:solidFill>
                            <a:latin typeface="Verdana" panose="020B0604030504040204" pitchFamily="34" charset="0"/>
                            <a:ea typeface="Verdana" panose="020B0604030504040204" pitchFamily="34" charset="0"/>
                            <a:cs typeface="+mn-cs"/>
                          </a:endParaRP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a:latin typeface="Verdana" panose="020B0604030504040204" pitchFamily="34" charset="0"/>
                              <a:ea typeface="Verdana" panose="020B0604030504040204" pitchFamily="34" charset="0"/>
                            </a:rPr>
                            <a:t>RE2H65T10</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a:r>
                            <a:rPr lang="en-US" sz="1000">
                              <a:latin typeface="Verdana" panose="020B0604030504040204" pitchFamily="34" charset="0"/>
                              <a:ea typeface="Verdana" panose="020B0604030504040204" pitchFamily="34" charset="0"/>
                            </a:rPr>
                            <a:t>63 &amp; </a:t>
                          </a:r>
                          <a:r>
                            <a:rPr lang="en-US" sz="1000" baseline="0">
                              <a:latin typeface="Verdana" panose="020B0604030504040204" pitchFamily="34" charset="0"/>
                              <a:ea typeface="Verdana" panose="020B0604030504040204" pitchFamily="34" charset="0"/>
                            </a:rPr>
                            <a:t>¾</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a:r>
                            <a:rPr lang="en-US" sz="1000" dirty="0">
                              <a:latin typeface="Verdana" panose="020B0604030504040204" pitchFamily="34" charset="0"/>
                              <a:ea typeface="Verdana" panose="020B0604030504040204" pitchFamily="34" charset="0"/>
                            </a:rPr>
                            <a:t>25</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a:r>
                            <a:rPr lang="en-US" sz="1000">
                              <a:latin typeface="Verdana" panose="020B0604030504040204" pitchFamily="34" charset="0"/>
                              <a:ea typeface="Verdana" panose="020B0604030504040204" pitchFamily="34" charset="0"/>
                            </a:rPr>
                            <a:t>79</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a:r>
                            <a:rPr lang="en-US" sz="1000">
                              <a:latin typeface="Verdana" panose="020B0604030504040204" pitchFamily="34" charset="0"/>
                              <a:ea typeface="Verdana" panose="020B0604030504040204" pitchFamily="34" charset="0"/>
                            </a:rPr>
                            <a:t>236</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14476722"/>
                      </a:ext>
                    </a:extLst>
                  </a:tr>
                  <a:tr h="361916">
                    <a:tc vMerge="1">
                      <a:txBody>
                        <a:bodyPr/>
                        <a:lstStyle/>
                        <a:p>
                          <a:pPr marL="0" algn="ctr" defTabSz="457200" rtl="0" eaLnBrk="1" latinLnBrk="0" hangingPunct="1"/>
                          <a:endParaRPr lang="en-US" sz="1000" b="1" kern="1200">
                            <a:solidFill>
                              <a:schemeClr val="lt1"/>
                            </a:solidFill>
                            <a:latin typeface="Verdana" panose="020B0604030504040204" pitchFamily="34" charset="0"/>
                            <a:ea typeface="Verdana" panose="020B0604030504040204" pitchFamily="34" charset="0"/>
                            <a:cs typeface="+mn-cs"/>
                          </a:endParaRP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a:latin typeface="Verdana" panose="020B0604030504040204" pitchFamily="34" charset="0"/>
                              <a:ea typeface="Verdana" panose="020B0604030504040204" pitchFamily="34" charset="0"/>
                            </a:rPr>
                            <a:t>RE2H80T10</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a:r>
                            <a:rPr lang="en-US" sz="1000">
                              <a:latin typeface="Verdana" panose="020B0604030504040204" pitchFamily="34" charset="0"/>
                              <a:ea typeface="Verdana" panose="020B0604030504040204" pitchFamily="34" charset="0"/>
                            </a:rPr>
                            <a:t>70 &amp; </a:t>
                          </a:r>
                          <a14:m>
                            <m:oMath xmlns:m="http://schemas.openxmlformats.org/officeDocument/2006/math">
                              <m:f>
                                <m:fPr>
                                  <m:type m:val="skw"/>
                                  <m:ctrlPr>
                                    <a:rPr lang="en-US" sz="1000" i="1" smtClean="0">
                                      <a:latin typeface="Cambria Math" panose="02040503050406030204" pitchFamily="18" charset="0"/>
                                      <a:ea typeface="Verdana" panose="020B0604030504040204" pitchFamily="34" charset="0"/>
                                    </a:rPr>
                                  </m:ctrlPr>
                                </m:fPr>
                                <m:num>
                                  <m:r>
                                    <a:rPr lang="en-US" sz="1000" b="0" i="1" smtClean="0">
                                      <a:latin typeface="Cambria Math" panose="02040503050406030204" pitchFamily="18" charset="0"/>
                                      <a:ea typeface="Verdana" panose="020B0604030504040204" pitchFamily="34" charset="0"/>
                                    </a:rPr>
                                    <m:t>13</m:t>
                                  </m:r>
                                </m:num>
                                <m:den>
                                  <m:r>
                                    <a:rPr lang="en-US" sz="1000" b="0" i="1" smtClean="0">
                                      <a:latin typeface="Cambria Math" panose="02040503050406030204" pitchFamily="18" charset="0"/>
                                      <a:ea typeface="Verdana" panose="020B0604030504040204" pitchFamily="34" charset="0"/>
                                    </a:rPr>
                                    <m:t>16</m:t>
                                  </m:r>
                                </m:den>
                              </m:f>
                            </m:oMath>
                          </a14:m>
                          <a:endParaRPr lang="en-US" sz="1000">
                            <a:latin typeface="Verdana" panose="020B0604030504040204" pitchFamily="34" charset="0"/>
                            <a:ea typeface="Verdana" panose="020B0604030504040204" pitchFamily="34" charset="0"/>
                          </a:endParaRP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a:r>
                            <a:rPr lang="en-US" sz="1000">
                              <a:latin typeface="Verdana" panose="020B0604030504040204" pitchFamily="34" charset="0"/>
                              <a:ea typeface="Verdana" panose="020B0604030504040204" pitchFamily="34" charset="0"/>
                            </a:rPr>
                            <a:t>25</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a:r>
                            <a:rPr lang="en-US" sz="1000" dirty="0">
                              <a:latin typeface="Verdana" panose="020B0604030504040204" pitchFamily="34" charset="0"/>
                              <a:ea typeface="Verdana" panose="020B0604030504040204" pitchFamily="34" charset="0"/>
                            </a:rPr>
                            <a:t>88</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a:r>
                            <a:rPr lang="en-US" sz="1000" dirty="0">
                              <a:latin typeface="Verdana" panose="020B0604030504040204" pitchFamily="34" charset="0"/>
                              <a:ea typeface="Verdana" panose="020B0604030504040204" pitchFamily="34" charset="0"/>
                            </a:rPr>
                            <a:t>259</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73507448"/>
                      </a:ext>
                    </a:extLst>
                  </a:tr>
                  <a:tr h="297635">
                    <a:tc rowSpan="4">
                      <a:txBody>
                        <a:bodyPr/>
                        <a:lstStyle/>
                        <a:p>
                          <a:pPr marL="0" algn="ctr" defTabSz="457200" rtl="0" eaLnBrk="1" latinLnBrk="0" hangingPunct="1"/>
                          <a:r>
                            <a:rPr lang="en-US" sz="1000" b="1" kern="1200" dirty="0">
                              <a:solidFill>
                                <a:schemeClr val="lt1"/>
                              </a:solidFill>
                              <a:latin typeface="Verdana" panose="020B0604030504040204" pitchFamily="34" charset="0"/>
                              <a:ea typeface="Verdana" panose="020B0604030504040204" pitchFamily="34" charset="0"/>
                              <a:cs typeface="+mn-cs"/>
                            </a:rPr>
                            <a:t>Rheem 30 amp</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solidFill>
                      </a:tcPr>
                    </a:tc>
                    <a:tc>
                      <a:txBody>
                        <a:bodyPr/>
                        <a:lstStyle/>
                        <a:p>
                          <a:pPr algn="ctr"/>
                          <a:r>
                            <a:rPr lang="en-US" sz="1000">
                              <a:latin typeface="Verdana" panose="020B0604030504040204" pitchFamily="34" charset="0"/>
                              <a:ea typeface="Verdana" panose="020B0604030504040204" pitchFamily="34" charset="0"/>
                            </a:rPr>
                            <a:t>PROPH40 T2 RH375-30</a:t>
                          </a:r>
                        </a:p>
                      </a:txBody>
                      <a:tcPr anchor="ctr">
                        <a:lnT w="76200" cap="flat" cmpd="sng" algn="ctr">
                          <a:solidFill>
                            <a:schemeClr val="bg1"/>
                          </a:solidFill>
                          <a:prstDash val="solid"/>
                          <a:round/>
                          <a:headEnd type="none" w="med" len="med"/>
                          <a:tailEnd type="none" w="med" len="med"/>
                        </a:lnT>
                      </a:tcPr>
                    </a:tc>
                    <a:tc>
                      <a:txBody>
                        <a:bodyPr/>
                        <a:lstStyle/>
                        <a:p>
                          <a:pPr algn="ctr"/>
                          <a:r>
                            <a:rPr lang="en-US" sz="1000">
                              <a:latin typeface="Verdana" panose="020B0604030504040204" pitchFamily="34" charset="0"/>
                              <a:ea typeface="Verdana" panose="020B0604030504040204" pitchFamily="34" charset="0"/>
                            </a:rPr>
                            <a:t>63</a:t>
                          </a:r>
                        </a:p>
                      </a:txBody>
                      <a:tcPr anchor="ctr">
                        <a:lnT w="76200" cap="flat" cmpd="sng" algn="ctr">
                          <a:solidFill>
                            <a:schemeClr val="bg1"/>
                          </a:solidFill>
                          <a:prstDash val="solid"/>
                          <a:round/>
                          <a:headEnd type="none" w="med" len="med"/>
                          <a:tailEnd type="none" w="med" len="med"/>
                        </a:lnT>
                      </a:tcPr>
                    </a:tc>
                    <a:tc>
                      <a:txBody>
                        <a:bodyPr/>
                        <a:lstStyle/>
                        <a:p>
                          <a:pPr algn="ctr"/>
                          <a:r>
                            <a:rPr lang="en-US" sz="1000">
                              <a:latin typeface="Verdana" panose="020B0604030504040204" pitchFamily="34" charset="0"/>
                              <a:ea typeface="Verdana" panose="020B0604030504040204" pitchFamily="34" charset="0"/>
                            </a:rPr>
                            <a:t>20 &amp; ¼</a:t>
                          </a:r>
                        </a:p>
                      </a:txBody>
                      <a:tcPr anchor="ctr">
                        <a:lnT w="76200" cap="flat" cmpd="sng" algn="ctr">
                          <a:solidFill>
                            <a:schemeClr val="bg1"/>
                          </a:solidFill>
                          <a:prstDash val="solid"/>
                          <a:round/>
                          <a:headEnd type="none" w="med" len="med"/>
                          <a:tailEnd type="none" w="med" len="med"/>
                        </a:lnT>
                      </a:tcPr>
                    </a:tc>
                    <a:tc>
                      <a:txBody>
                        <a:bodyPr/>
                        <a:lstStyle/>
                        <a:p>
                          <a:pPr algn="ctr"/>
                          <a:r>
                            <a:rPr lang="en-US" sz="1000">
                              <a:latin typeface="Verdana" panose="020B0604030504040204" pitchFamily="34" charset="0"/>
                              <a:ea typeface="Verdana" panose="020B0604030504040204" pitchFamily="34" charset="0"/>
                            </a:rPr>
                            <a:t>60</a:t>
                          </a:r>
                        </a:p>
                      </a:txBody>
                      <a:tcPr anchor="ctr">
                        <a:lnT w="76200" cap="flat" cmpd="sng" algn="ctr">
                          <a:solidFill>
                            <a:schemeClr val="bg1"/>
                          </a:solidFill>
                          <a:prstDash val="solid"/>
                          <a:round/>
                          <a:headEnd type="none" w="med" len="med"/>
                          <a:tailEnd type="none" w="med" len="med"/>
                        </a:lnT>
                      </a:tcPr>
                    </a:tc>
                    <a:tc>
                      <a:txBody>
                        <a:bodyPr/>
                        <a:lstStyle/>
                        <a:p>
                          <a:pPr algn="ctr"/>
                          <a:r>
                            <a:rPr lang="en-US" sz="1000">
                              <a:latin typeface="Verdana" panose="020B0604030504040204" pitchFamily="34" charset="0"/>
                              <a:ea typeface="Verdana" panose="020B0604030504040204" pitchFamily="34" charset="0"/>
                            </a:rPr>
                            <a:t>174</a:t>
                          </a:r>
                        </a:p>
                      </a:txBody>
                      <a:tcPr anchor="ctr">
                        <a:lnT w="762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629836511"/>
                      </a:ext>
                    </a:extLst>
                  </a:tr>
                  <a:tr h="297635">
                    <a:tc vMerge="1">
                      <a:txBody>
                        <a:bodyPr/>
                        <a:lstStyle/>
                        <a:p>
                          <a:pPr marL="0" algn="l" defTabSz="457200" rtl="0" eaLnBrk="1" latinLnBrk="0" hangingPunct="1"/>
                          <a:endParaRPr lang="en-US" sz="1000" b="1" kern="1200">
                            <a:solidFill>
                              <a:schemeClr val="lt1"/>
                            </a:solidFill>
                            <a:latin typeface="Verdana" panose="020B0604030504040204" pitchFamily="34" charset="0"/>
                            <a:ea typeface="Verdana" panose="020B0604030504040204" pitchFamily="34" charset="0"/>
                            <a:cs typeface="+mn-cs"/>
                          </a:endParaRPr>
                        </a:p>
                      </a:txBody>
                      <a:tcPr>
                        <a:solidFill>
                          <a:schemeClr val="accent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a:latin typeface="Verdana" panose="020B0604030504040204" pitchFamily="34" charset="0"/>
                              <a:ea typeface="Verdana" panose="020B0604030504040204" pitchFamily="34" charset="0"/>
                            </a:rPr>
                            <a:t>PROPH50 T2 RH375-30</a:t>
                          </a:r>
                        </a:p>
                      </a:txBody>
                      <a:tcPr anchor="ctr"/>
                    </a:tc>
                    <a:tc>
                      <a:txBody>
                        <a:bodyPr/>
                        <a:lstStyle/>
                        <a:p>
                          <a:pPr algn="ctr"/>
                          <a:r>
                            <a:rPr lang="en-US" sz="1000">
                              <a:latin typeface="Verdana" panose="020B0604030504040204" pitchFamily="34" charset="0"/>
                              <a:ea typeface="Verdana" panose="020B0604030504040204" pitchFamily="34" charset="0"/>
                            </a:rPr>
                            <a:t>62</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a:latin typeface="Verdana" panose="020B0604030504040204" pitchFamily="34" charset="0"/>
                              <a:ea typeface="Verdana" panose="020B0604030504040204" pitchFamily="34" charset="0"/>
                            </a:rPr>
                            <a:t>22 &amp; ¼</a:t>
                          </a:r>
                        </a:p>
                      </a:txBody>
                      <a:tcPr anchor="ctr"/>
                    </a:tc>
                    <a:tc>
                      <a:txBody>
                        <a:bodyPr/>
                        <a:lstStyle/>
                        <a:p>
                          <a:pPr algn="ctr"/>
                          <a:r>
                            <a:rPr lang="en-US" sz="1000">
                              <a:latin typeface="Verdana" panose="020B0604030504040204" pitchFamily="34" charset="0"/>
                              <a:ea typeface="Verdana" panose="020B0604030504040204" pitchFamily="34" charset="0"/>
                            </a:rPr>
                            <a:t>67</a:t>
                          </a:r>
                        </a:p>
                      </a:txBody>
                      <a:tcPr anchor="ctr"/>
                    </a:tc>
                    <a:tc>
                      <a:txBody>
                        <a:bodyPr/>
                        <a:lstStyle/>
                        <a:p>
                          <a:pPr algn="ctr"/>
                          <a:r>
                            <a:rPr lang="en-US" sz="1000">
                              <a:latin typeface="Verdana" panose="020B0604030504040204" pitchFamily="34" charset="0"/>
                              <a:ea typeface="Verdana" panose="020B0604030504040204" pitchFamily="34" charset="0"/>
                            </a:rPr>
                            <a:t>218</a:t>
                          </a:r>
                        </a:p>
                      </a:txBody>
                      <a:tcPr anchor="ctr"/>
                    </a:tc>
                    <a:extLst>
                      <a:ext uri="{0D108BD9-81ED-4DB2-BD59-A6C34878D82A}">
                        <a16:rowId xmlns:a16="http://schemas.microsoft.com/office/drawing/2014/main" val="4200699305"/>
                      </a:ext>
                    </a:extLst>
                  </a:tr>
                  <a:tr h="297635">
                    <a:tc vMerge="1">
                      <a:txBody>
                        <a:bodyPr/>
                        <a:lstStyle/>
                        <a:p>
                          <a:pPr marL="0" algn="l" defTabSz="457200" rtl="0" eaLnBrk="1" latinLnBrk="0" hangingPunct="1"/>
                          <a:endParaRPr lang="en-US" sz="1000" b="1" kern="1200">
                            <a:solidFill>
                              <a:schemeClr val="lt1"/>
                            </a:solidFill>
                            <a:latin typeface="Verdana" panose="020B0604030504040204" pitchFamily="34" charset="0"/>
                            <a:ea typeface="Verdana" panose="020B0604030504040204" pitchFamily="34" charset="0"/>
                            <a:cs typeface="+mn-cs"/>
                          </a:endParaRPr>
                        </a:p>
                      </a:txBody>
                      <a:tcPr>
                        <a:solidFill>
                          <a:schemeClr val="accent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a:latin typeface="Verdana" panose="020B0604030504040204" pitchFamily="34" charset="0"/>
                              <a:ea typeface="Verdana" panose="020B0604030504040204" pitchFamily="34" charset="0"/>
                            </a:rPr>
                            <a:t>PROPH65 T2 RH375-30</a:t>
                          </a:r>
                        </a:p>
                      </a:txBody>
                      <a:tcPr anchor="ctr"/>
                    </a:tc>
                    <a:tc>
                      <a:txBody>
                        <a:bodyPr/>
                        <a:lstStyle/>
                        <a:p>
                          <a:pPr algn="ctr"/>
                          <a:r>
                            <a:rPr lang="en-US" sz="1000">
                              <a:latin typeface="Verdana" panose="020B0604030504040204" pitchFamily="34" charset="0"/>
                              <a:ea typeface="Verdana" panose="020B0604030504040204" pitchFamily="34" charset="0"/>
                            </a:rPr>
                            <a:t>65</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a:latin typeface="Verdana" panose="020B0604030504040204" pitchFamily="34" charset="0"/>
                              <a:ea typeface="Verdana" panose="020B0604030504040204" pitchFamily="34" charset="0"/>
                            </a:rPr>
                            <a:t>24 &amp; ¼</a:t>
                          </a:r>
                        </a:p>
                      </a:txBody>
                      <a:tcPr anchor="ctr"/>
                    </a:tc>
                    <a:tc>
                      <a:txBody>
                        <a:bodyPr/>
                        <a:lstStyle/>
                        <a:p>
                          <a:pPr algn="ctr"/>
                          <a:r>
                            <a:rPr lang="en-US" sz="1000">
                              <a:latin typeface="Verdana" panose="020B0604030504040204" pitchFamily="34" charset="0"/>
                              <a:ea typeface="Verdana" panose="020B0604030504040204" pitchFamily="34" charset="0"/>
                            </a:rPr>
                            <a:t>75</a:t>
                          </a:r>
                        </a:p>
                      </a:txBody>
                      <a:tcPr anchor="ctr"/>
                    </a:tc>
                    <a:tc>
                      <a:txBody>
                        <a:bodyPr/>
                        <a:lstStyle/>
                        <a:p>
                          <a:pPr algn="ctr"/>
                          <a:r>
                            <a:rPr lang="en-US" sz="1000">
                              <a:latin typeface="Verdana" panose="020B0604030504040204" pitchFamily="34" charset="0"/>
                              <a:ea typeface="Verdana" panose="020B0604030504040204" pitchFamily="34" charset="0"/>
                            </a:rPr>
                            <a:t>262</a:t>
                          </a:r>
                        </a:p>
                      </a:txBody>
                      <a:tcPr anchor="ctr"/>
                    </a:tc>
                    <a:extLst>
                      <a:ext uri="{0D108BD9-81ED-4DB2-BD59-A6C34878D82A}">
                        <a16:rowId xmlns:a16="http://schemas.microsoft.com/office/drawing/2014/main" val="406221958"/>
                      </a:ext>
                    </a:extLst>
                  </a:tr>
                  <a:tr h="297635">
                    <a:tc vMerge="1">
                      <a:txBody>
                        <a:bodyPr/>
                        <a:lstStyle/>
                        <a:p>
                          <a:pPr marL="0" algn="l" defTabSz="457200" rtl="0" eaLnBrk="1" latinLnBrk="0" hangingPunct="1"/>
                          <a:endParaRPr lang="en-US" sz="1000" b="1" kern="1200">
                            <a:solidFill>
                              <a:schemeClr val="lt1"/>
                            </a:solidFill>
                            <a:latin typeface="Verdana" panose="020B0604030504040204" pitchFamily="34" charset="0"/>
                            <a:ea typeface="Verdana" panose="020B0604030504040204" pitchFamily="34" charset="0"/>
                            <a:cs typeface="+mn-cs"/>
                          </a:endParaRPr>
                        </a:p>
                      </a:txBody>
                      <a:tcPr>
                        <a:lnB w="76200" cap="flat" cmpd="sng" algn="ctr">
                          <a:solidFill>
                            <a:schemeClr val="bg1"/>
                          </a:solidFill>
                          <a:prstDash val="solid"/>
                          <a:round/>
                          <a:headEnd type="none" w="med" len="med"/>
                          <a:tailEnd type="none" w="med" len="med"/>
                        </a:lnB>
                        <a:solidFill>
                          <a:schemeClr val="accent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a:latin typeface="Verdana" panose="020B0604030504040204" pitchFamily="34" charset="0"/>
                              <a:ea typeface="Verdana" panose="020B0604030504040204" pitchFamily="34" charset="0"/>
                            </a:rPr>
                            <a:t>PROPH80 T2 RH375-30</a:t>
                          </a:r>
                        </a:p>
                      </a:txBody>
                      <a:tcPr anchor="ctr"/>
                    </a:tc>
                    <a:tc>
                      <a:txBody>
                        <a:bodyPr/>
                        <a:lstStyle/>
                        <a:p>
                          <a:pPr algn="ctr"/>
                          <a:r>
                            <a:rPr lang="en-US" sz="1000">
                              <a:latin typeface="Verdana" panose="020B0604030504040204" pitchFamily="34" charset="0"/>
                              <a:ea typeface="Verdana" panose="020B0604030504040204" pitchFamily="34" charset="0"/>
                            </a:rPr>
                            <a:t>75</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a:latin typeface="Verdana" panose="020B0604030504040204" pitchFamily="34" charset="0"/>
                              <a:ea typeface="Verdana" panose="020B0604030504040204" pitchFamily="34" charset="0"/>
                            </a:rPr>
                            <a:t>24 &amp; ¼</a:t>
                          </a:r>
                        </a:p>
                      </a:txBody>
                      <a:tcPr anchor="ctr"/>
                    </a:tc>
                    <a:tc>
                      <a:txBody>
                        <a:bodyPr/>
                        <a:lstStyle/>
                        <a:p>
                          <a:pPr algn="ctr"/>
                          <a:r>
                            <a:rPr lang="en-US" sz="1000">
                              <a:latin typeface="Verdana" panose="020B0604030504040204" pitchFamily="34" charset="0"/>
                              <a:ea typeface="Verdana" panose="020B0604030504040204" pitchFamily="34" charset="0"/>
                            </a:rPr>
                            <a:t>87</a:t>
                          </a:r>
                        </a:p>
                      </a:txBody>
                      <a:tcPr anchor="ctr"/>
                    </a:tc>
                    <a:tc>
                      <a:txBody>
                        <a:bodyPr/>
                        <a:lstStyle/>
                        <a:p>
                          <a:pPr algn="ctr"/>
                          <a:r>
                            <a:rPr lang="en-US" sz="1000" dirty="0">
                              <a:latin typeface="Verdana" panose="020B0604030504040204" pitchFamily="34" charset="0"/>
                              <a:ea typeface="Verdana" panose="020B0604030504040204" pitchFamily="34" charset="0"/>
                            </a:rPr>
                            <a:t>281</a:t>
                          </a:r>
                        </a:p>
                      </a:txBody>
                      <a:tcPr anchor="ctr"/>
                    </a:tc>
                    <a:extLst>
                      <a:ext uri="{0D108BD9-81ED-4DB2-BD59-A6C34878D82A}">
                        <a16:rowId xmlns:a16="http://schemas.microsoft.com/office/drawing/2014/main" val="3342878263"/>
                      </a:ext>
                    </a:extLst>
                  </a:tr>
                </a:tbl>
              </a:graphicData>
            </a:graphic>
          </p:graphicFrame>
        </mc:Choice>
        <mc:Fallback xmlns="">
          <p:graphicFrame>
            <p:nvGraphicFramePr>
              <p:cNvPr id="2" name="Table 2">
                <a:extLst>
                  <a:ext uri="{FF2B5EF4-FFF2-40B4-BE49-F238E27FC236}">
                    <a16:creationId xmlns:a16="http://schemas.microsoft.com/office/drawing/2014/main" id="{F33CC7B7-CD2B-4F85-963F-0DEA0FAC4DF9}"/>
                  </a:ext>
                </a:extLst>
              </p:cNvPr>
              <p:cNvGraphicFramePr>
                <a:graphicFrameLocks noGrp="1"/>
              </p:cNvGraphicFramePr>
              <p:nvPr>
                <p:extLst>
                  <p:ext uri="{D42A27DB-BD31-4B8C-83A1-F6EECF244321}">
                    <p14:modId xmlns:p14="http://schemas.microsoft.com/office/powerpoint/2010/main" val="2752874103"/>
                  </p:ext>
                </p:extLst>
              </p:nvPr>
            </p:nvGraphicFramePr>
            <p:xfrm>
              <a:off x="609600" y="962541"/>
              <a:ext cx="11009083" cy="5380283"/>
            </p:xfrm>
            <a:graphic>
              <a:graphicData uri="http://schemas.openxmlformats.org/drawingml/2006/table">
                <a:tbl>
                  <a:tblPr firstRow="1" bandRow="1">
                    <a:tableStyleId>{00A15C55-8517-42AA-B614-E9B94910E393}</a:tableStyleId>
                  </a:tblPr>
                  <a:tblGrid>
                    <a:gridCol w="1824438">
                      <a:extLst>
                        <a:ext uri="{9D8B030D-6E8A-4147-A177-3AD203B41FA5}">
                          <a16:colId xmlns:a16="http://schemas.microsoft.com/office/drawing/2014/main" val="3004591744"/>
                        </a:ext>
                      </a:extLst>
                    </a:gridCol>
                    <a:gridCol w="1836929">
                      <a:extLst>
                        <a:ext uri="{9D8B030D-6E8A-4147-A177-3AD203B41FA5}">
                          <a16:colId xmlns:a16="http://schemas.microsoft.com/office/drawing/2014/main" val="266616296"/>
                        </a:ext>
                      </a:extLst>
                    </a:gridCol>
                    <a:gridCol w="1836929">
                      <a:extLst>
                        <a:ext uri="{9D8B030D-6E8A-4147-A177-3AD203B41FA5}">
                          <a16:colId xmlns:a16="http://schemas.microsoft.com/office/drawing/2014/main" val="1960812079"/>
                        </a:ext>
                      </a:extLst>
                    </a:gridCol>
                    <a:gridCol w="1836929">
                      <a:extLst>
                        <a:ext uri="{9D8B030D-6E8A-4147-A177-3AD203B41FA5}">
                          <a16:colId xmlns:a16="http://schemas.microsoft.com/office/drawing/2014/main" val="3391010620"/>
                        </a:ext>
                      </a:extLst>
                    </a:gridCol>
                    <a:gridCol w="1836929">
                      <a:extLst>
                        <a:ext uri="{9D8B030D-6E8A-4147-A177-3AD203B41FA5}">
                          <a16:colId xmlns:a16="http://schemas.microsoft.com/office/drawing/2014/main" val="587646641"/>
                        </a:ext>
                      </a:extLst>
                    </a:gridCol>
                    <a:gridCol w="1836929">
                      <a:extLst>
                        <a:ext uri="{9D8B030D-6E8A-4147-A177-3AD203B41FA5}">
                          <a16:colId xmlns:a16="http://schemas.microsoft.com/office/drawing/2014/main" val="4219224327"/>
                        </a:ext>
                      </a:extLst>
                    </a:gridCol>
                  </a:tblGrid>
                  <a:tr h="425280">
                    <a:tc>
                      <a:txBody>
                        <a:bodyPr/>
                        <a:lstStyle/>
                        <a:p>
                          <a:pPr algn="ctr"/>
                          <a:r>
                            <a:rPr lang="en-US" sz="1000">
                              <a:latin typeface="Verdana" panose="020B0604030504040204" pitchFamily="34" charset="0"/>
                              <a:ea typeface="Verdana" panose="020B0604030504040204" pitchFamily="34" charset="0"/>
                            </a:rPr>
                            <a:t>Manufacturer</a:t>
                          </a:r>
                        </a:p>
                      </a:txBody>
                      <a:tcPr anchor="ctr"/>
                    </a:tc>
                    <a:tc>
                      <a:txBody>
                        <a:bodyPr/>
                        <a:lstStyle/>
                        <a:p>
                          <a:pPr algn="ctr"/>
                          <a:r>
                            <a:rPr lang="en-US" sz="1000">
                              <a:latin typeface="Verdana" panose="020B0604030504040204" pitchFamily="34" charset="0"/>
                              <a:ea typeface="Verdana" panose="020B0604030504040204" pitchFamily="34" charset="0"/>
                            </a:rPr>
                            <a:t>Model #</a:t>
                          </a:r>
                        </a:p>
                      </a:txBody>
                      <a:tcPr anchor="ctr"/>
                    </a:tc>
                    <a:tc>
                      <a:txBody>
                        <a:bodyPr/>
                        <a:lstStyle/>
                        <a:p>
                          <a:pPr algn="ctr"/>
                          <a:r>
                            <a:rPr lang="en-US" sz="1000">
                              <a:latin typeface="Verdana" panose="020B0604030504040204" pitchFamily="34" charset="0"/>
                              <a:ea typeface="Verdana" panose="020B0604030504040204" pitchFamily="34" charset="0"/>
                            </a:rPr>
                            <a:t>Height (in.)</a:t>
                          </a:r>
                        </a:p>
                      </a:txBody>
                      <a:tcPr anchor="ctr"/>
                    </a:tc>
                    <a:tc>
                      <a:txBody>
                        <a:bodyPr/>
                        <a:lstStyle/>
                        <a:p>
                          <a:pPr algn="ctr"/>
                          <a:r>
                            <a:rPr lang="en-US" sz="1000">
                              <a:latin typeface="Verdana" panose="020B0604030504040204" pitchFamily="34" charset="0"/>
                              <a:ea typeface="Verdana" panose="020B0604030504040204" pitchFamily="34" charset="0"/>
                            </a:rPr>
                            <a:t>Diameter</a:t>
                          </a:r>
                        </a:p>
                      </a:txBody>
                      <a:tcPr anchor="ctr"/>
                    </a:tc>
                    <a:tc>
                      <a:txBody>
                        <a:bodyPr/>
                        <a:lstStyle/>
                        <a:p>
                          <a:pPr algn="ctr"/>
                          <a:r>
                            <a:rPr lang="en-US" sz="1000">
                              <a:latin typeface="Verdana" panose="020B0604030504040204" pitchFamily="34" charset="0"/>
                              <a:ea typeface="Verdana" panose="020B0604030504040204" pitchFamily="34" charset="0"/>
                            </a:rPr>
                            <a:t>FHR</a:t>
                          </a:r>
                        </a:p>
                      </a:txBody>
                      <a:tcPr anchor="ctr"/>
                    </a:tc>
                    <a:tc>
                      <a:txBody>
                        <a:bodyPr/>
                        <a:lstStyle/>
                        <a:p>
                          <a:pPr algn="ctr"/>
                          <a:r>
                            <a:rPr lang="en-US" sz="1000">
                              <a:latin typeface="Verdana" panose="020B0604030504040204" pitchFamily="34" charset="0"/>
                              <a:ea typeface="Verdana" panose="020B0604030504040204" pitchFamily="34" charset="0"/>
                            </a:rPr>
                            <a:t>Shipping Weight</a:t>
                          </a:r>
                        </a:p>
                      </a:txBody>
                      <a:tcPr anchor="ctr"/>
                    </a:tc>
                    <a:extLst>
                      <a:ext uri="{0D108BD9-81ED-4DB2-BD59-A6C34878D82A}">
                        <a16:rowId xmlns:a16="http://schemas.microsoft.com/office/drawing/2014/main" val="2686227643"/>
                      </a:ext>
                    </a:extLst>
                  </a:tr>
                  <a:tr h="297635">
                    <a:tc rowSpan="3">
                      <a:txBody>
                        <a:bodyPr/>
                        <a:lstStyle/>
                        <a:p>
                          <a:pPr marL="0" algn="ctr" defTabSz="457200" rtl="0" eaLnBrk="1" latinLnBrk="0" hangingPunct="1"/>
                          <a:r>
                            <a:rPr lang="en-US" sz="1000" b="1" kern="1200">
                              <a:solidFill>
                                <a:schemeClr val="lt1"/>
                              </a:solidFill>
                              <a:latin typeface="Verdana" panose="020B0604030504040204" pitchFamily="34" charset="0"/>
                              <a:ea typeface="Verdana" panose="020B0604030504040204" pitchFamily="34" charset="0"/>
                              <a:cs typeface="+mn-cs"/>
                            </a:rPr>
                            <a:t>A. O. Smith </a:t>
                          </a:r>
                          <a:r>
                            <a:rPr lang="en-US" sz="1000" b="1" kern="1200" err="1">
                              <a:solidFill>
                                <a:schemeClr val="lt1"/>
                              </a:solidFill>
                              <a:latin typeface="Verdana" panose="020B0604030504040204" pitchFamily="34" charset="0"/>
                              <a:ea typeface="Verdana" panose="020B0604030504040204" pitchFamily="34" charset="0"/>
                              <a:cs typeface="+mn-cs"/>
                            </a:rPr>
                            <a:t>Voltex</a:t>
                          </a:r>
                          <a:endParaRPr lang="en-US" sz="1000" b="1" kern="1200">
                            <a:solidFill>
                              <a:schemeClr val="lt1"/>
                            </a:solidFill>
                            <a:latin typeface="Verdana" panose="020B0604030504040204" pitchFamily="34" charset="0"/>
                            <a:ea typeface="Verdana" panose="020B0604030504040204" pitchFamily="34" charset="0"/>
                            <a:cs typeface="+mn-cs"/>
                          </a:endParaRPr>
                        </a:p>
                      </a:txBody>
                      <a:tcPr anchor="ctr">
                        <a:lnB w="76200" cap="flat" cmpd="sng" algn="ctr">
                          <a:solidFill>
                            <a:schemeClr val="bg1"/>
                          </a:solidFill>
                          <a:prstDash val="solid"/>
                          <a:round/>
                          <a:headEnd type="none" w="med" len="med"/>
                          <a:tailEnd type="none" w="med" len="med"/>
                        </a:lnB>
                        <a:solidFill>
                          <a:schemeClr val="accent4"/>
                        </a:solidFill>
                      </a:tcPr>
                    </a:tc>
                    <a:tc>
                      <a:txBody>
                        <a:bodyPr/>
                        <a:lstStyle/>
                        <a:p>
                          <a:pPr algn="ctr"/>
                          <a:r>
                            <a:rPr lang="en-US" sz="1000">
                              <a:latin typeface="Verdana" panose="020B0604030504040204" pitchFamily="34" charset="0"/>
                              <a:ea typeface="Verdana" panose="020B0604030504040204" pitchFamily="34" charset="0"/>
                            </a:rPr>
                            <a:t>HPTU-50N</a:t>
                          </a:r>
                        </a:p>
                      </a:txBody>
                      <a:tcPr anchor="ctr"/>
                    </a:tc>
                    <a:tc>
                      <a:txBody>
                        <a:bodyPr/>
                        <a:lstStyle/>
                        <a:p>
                          <a:pPr algn="ctr"/>
                          <a:r>
                            <a:rPr lang="en-US" sz="1000">
                              <a:latin typeface="Verdana" panose="020B0604030504040204" pitchFamily="34" charset="0"/>
                              <a:ea typeface="Verdana" panose="020B0604030504040204" pitchFamily="34" charset="0"/>
                            </a:rPr>
                            <a:t>63</a:t>
                          </a:r>
                        </a:p>
                      </a:txBody>
                      <a:tcPr anchor="ctr"/>
                    </a:tc>
                    <a:tc>
                      <a:txBody>
                        <a:bodyPr/>
                        <a:lstStyle/>
                        <a:p>
                          <a:pPr algn="ctr"/>
                          <a:r>
                            <a:rPr lang="en-US" sz="1000">
                              <a:latin typeface="Verdana" panose="020B0604030504040204" pitchFamily="34" charset="0"/>
                              <a:ea typeface="Verdana" panose="020B0604030504040204" pitchFamily="34" charset="0"/>
                            </a:rPr>
                            <a:t>22</a:t>
                          </a:r>
                        </a:p>
                      </a:txBody>
                      <a:tcPr anchor="ctr"/>
                    </a:tc>
                    <a:tc>
                      <a:txBody>
                        <a:bodyPr/>
                        <a:lstStyle/>
                        <a:p>
                          <a:pPr algn="ctr"/>
                          <a:r>
                            <a:rPr lang="en-US" sz="1000">
                              <a:latin typeface="Verdana" panose="020B0604030504040204" pitchFamily="34" charset="0"/>
                              <a:ea typeface="Verdana" panose="020B0604030504040204" pitchFamily="34" charset="0"/>
                            </a:rPr>
                            <a:t>66</a:t>
                          </a:r>
                        </a:p>
                      </a:txBody>
                      <a:tcPr anchor="ctr"/>
                    </a:tc>
                    <a:tc>
                      <a:txBody>
                        <a:bodyPr/>
                        <a:lstStyle/>
                        <a:p>
                          <a:pPr algn="ctr"/>
                          <a:r>
                            <a:rPr lang="en-US" sz="1000">
                              <a:latin typeface="Verdana" panose="020B0604030504040204" pitchFamily="34" charset="0"/>
                              <a:ea typeface="Verdana" panose="020B0604030504040204" pitchFamily="34" charset="0"/>
                            </a:rPr>
                            <a:t>196</a:t>
                          </a:r>
                        </a:p>
                      </a:txBody>
                      <a:tcPr anchor="ctr"/>
                    </a:tc>
                    <a:extLst>
                      <a:ext uri="{0D108BD9-81ED-4DB2-BD59-A6C34878D82A}">
                        <a16:rowId xmlns:a16="http://schemas.microsoft.com/office/drawing/2014/main" val="764214120"/>
                      </a:ext>
                    </a:extLst>
                  </a:tr>
                  <a:tr h="297635">
                    <a:tc vMerge="1">
                      <a:txBody>
                        <a:bodyPr/>
                        <a:lstStyle/>
                        <a:p>
                          <a:pPr marL="0" algn="l" defTabSz="457200" rtl="0" eaLnBrk="1" latinLnBrk="0" hangingPunct="1"/>
                          <a:endParaRPr lang="en-US" sz="1000" b="1" kern="1200">
                            <a:solidFill>
                              <a:schemeClr val="lt1"/>
                            </a:solidFill>
                            <a:latin typeface="Verdana" panose="020B0604030504040204" pitchFamily="34" charset="0"/>
                            <a:ea typeface="Verdana" panose="020B0604030504040204" pitchFamily="34" charset="0"/>
                            <a:cs typeface="+mn-cs"/>
                          </a:endParaRPr>
                        </a:p>
                      </a:txBody>
                      <a:tcPr>
                        <a:solidFill>
                          <a:schemeClr val="accent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a:latin typeface="Verdana" panose="020B0604030504040204" pitchFamily="34" charset="0"/>
                              <a:ea typeface="Verdana" panose="020B0604030504040204" pitchFamily="34" charset="0"/>
                            </a:rPr>
                            <a:t>HPTU-66N</a:t>
                          </a:r>
                        </a:p>
                      </a:txBody>
                      <a:tcPr anchor="ctr"/>
                    </a:tc>
                    <a:tc>
                      <a:txBody>
                        <a:bodyPr/>
                        <a:lstStyle/>
                        <a:p>
                          <a:pPr algn="ctr"/>
                          <a:r>
                            <a:rPr lang="en-US" sz="1000">
                              <a:latin typeface="Verdana" panose="020B0604030504040204" pitchFamily="34" charset="0"/>
                              <a:ea typeface="Verdana" panose="020B0604030504040204" pitchFamily="34" charset="0"/>
                            </a:rPr>
                            <a:t>61</a:t>
                          </a:r>
                        </a:p>
                      </a:txBody>
                      <a:tcPr anchor="ctr"/>
                    </a:tc>
                    <a:tc>
                      <a:txBody>
                        <a:bodyPr/>
                        <a:lstStyle/>
                        <a:p>
                          <a:pPr algn="ctr"/>
                          <a:r>
                            <a:rPr lang="en-US" sz="1000">
                              <a:latin typeface="Verdana" panose="020B0604030504040204" pitchFamily="34" charset="0"/>
                              <a:ea typeface="Verdana" panose="020B0604030504040204" pitchFamily="34" charset="0"/>
                            </a:rPr>
                            <a:t>27</a:t>
                          </a:r>
                        </a:p>
                      </a:txBody>
                      <a:tcPr anchor="ctr"/>
                    </a:tc>
                    <a:tc>
                      <a:txBody>
                        <a:bodyPr/>
                        <a:lstStyle/>
                        <a:p>
                          <a:pPr algn="ctr"/>
                          <a:r>
                            <a:rPr lang="en-US" sz="1000">
                              <a:latin typeface="Verdana" panose="020B0604030504040204" pitchFamily="34" charset="0"/>
                              <a:ea typeface="Verdana" panose="020B0604030504040204" pitchFamily="34" charset="0"/>
                            </a:rPr>
                            <a:t>79</a:t>
                          </a:r>
                        </a:p>
                      </a:txBody>
                      <a:tcPr anchor="ctr"/>
                    </a:tc>
                    <a:tc>
                      <a:txBody>
                        <a:bodyPr/>
                        <a:lstStyle/>
                        <a:p>
                          <a:pPr algn="ctr"/>
                          <a:r>
                            <a:rPr lang="en-US" sz="1000">
                              <a:latin typeface="Verdana" panose="020B0604030504040204" pitchFamily="34" charset="0"/>
                              <a:ea typeface="Verdana" panose="020B0604030504040204" pitchFamily="34" charset="0"/>
                            </a:rPr>
                            <a:t>289</a:t>
                          </a:r>
                        </a:p>
                      </a:txBody>
                      <a:tcPr anchor="ctr"/>
                    </a:tc>
                    <a:extLst>
                      <a:ext uri="{0D108BD9-81ED-4DB2-BD59-A6C34878D82A}">
                        <a16:rowId xmlns:a16="http://schemas.microsoft.com/office/drawing/2014/main" val="2423485225"/>
                      </a:ext>
                    </a:extLst>
                  </a:tr>
                  <a:tr h="297635">
                    <a:tc vMerge="1">
                      <a:txBody>
                        <a:bodyPr/>
                        <a:lstStyle/>
                        <a:p>
                          <a:pPr marL="0" algn="l" defTabSz="457200" rtl="0" eaLnBrk="1" latinLnBrk="0" hangingPunct="1"/>
                          <a:endParaRPr lang="en-US" sz="1000" b="1" kern="1200">
                            <a:solidFill>
                              <a:schemeClr val="lt1"/>
                            </a:solidFill>
                            <a:latin typeface="Verdana" panose="020B0604030504040204" pitchFamily="34" charset="0"/>
                            <a:ea typeface="Verdana" panose="020B0604030504040204" pitchFamily="34" charset="0"/>
                            <a:cs typeface="+mn-cs"/>
                          </a:endParaRPr>
                        </a:p>
                      </a:txBody>
                      <a:tcPr>
                        <a:lnB w="76200" cap="flat" cmpd="sng" algn="ctr">
                          <a:solidFill>
                            <a:schemeClr val="bg1"/>
                          </a:solidFill>
                          <a:prstDash val="solid"/>
                          <a:round/>
                          <a:headEnd type="none" w="med" len="med"/>
                          <a:tailEnd type="none" w="med" len="med"/>
                        </a:lnB>
                        <a:solidFill>
                          <a:schemeClr val="accent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a:latin typeface="Verdana" panose="020B0604030504040204" pitchFamily="34" charset="0"/>
                              <a:ea typeface="Verdana" panose="020B0604030504040204" pitchFamily="34" charset="0"/>
                            </a:rPr>
                            <a:t>HPTU-80N</a:t>
                          </a:r>
                        </a:p>
                      </a:txBody>
                      <a:tcPr anchor="ctr">
                        <a:lnB w="76200" cap="flat" cmpd="sng" algn="ctr">
                          <a:solidFill>
                            <a:schemeClr val="bg1"/>
                          </a:solidFill>
                          <a:prstDash val="solid"/>
                          <a:round/>
                          <a:headEnd type="none" w="med" len="med"/>
                          <a:tailEnd type="none" w="med" len="med"/>
                        </a:lnB>
                      </a:tcPr>
                    </a:tc>
                    <a:tc>
                      <a:txBody>
                        <a:bodyPr/>
                        <a:lstStyle/>
                        <a:p>
                          <a:pPr algn="ctr"/>
                          <a:r>
                            <a:rPr lang="en-US" sz="1000">
                              <a:latin typeface="Verdana" panose="020B0604030504040204" pitchFamily="34" charset="0"/>
                              <a:ea typeface="Verdana" panose="020B0604030504040204" pitchFamily="34" charset="0"/>
                            </a:rPr>
                            <a:t>79</a:t>
                          </a:r>
                        </a:p>
                      </a:txBody>
                      <a:tcPr anchor="ctr">
                        <a:lnB w="76200" cap="flat" cmpd="sng" algn="ctr">
                          <a:solidFill>
                            <a:schemeClr val="bg1"/>
                          </a:solidFill>
                          <a:prstDash val="solid"/>
                          <a:round/>
                          <a:headEnd type="none" w="med" len="med"/>
                          <a:tailEnd type="none" w="med" len="med"/>
                        </a:lnB>
                      </a:tcPr>
                    </a:tc>
                    <a:tc>
                      <a:txBody>
                        <a:bodyPr/>
                        <a:lstStyle/>
                        <a:p>
                          <a:pPr algn="ctr"/>
                          <a:r>
                            <a:rPr lang="en-US" sz="1000">
                              <a:latin typeface="Verdana" panose="020B0604030504040204" pitchFamily="34" charset="0"/>
                              <a:ea typeface="Verdana" panose="020B0604030504040204" pitchFamily="34" charset="0"/>
                            </a:rPr>
                            <a:t>27</a:t>
                          </a:r>
                        </a:p>
                      </a:txBody>
                      <a:tcPr anchor="ctr">
                        <a:lnB w="76200" cap="flat" cmpd="sng" algn="ctr">
                          <a:solidFill>
                            <a:schemeClr val="bg1"/>
                          </a:solidFill>
                          <a:prstDash val="solid"/>
                          <a:round/>
                          <a:headEnd type="none" w="med" len="med"/>
                          <a:tailEnd type="none" w="med" len="med"/>
                        </a:lnB>
                      </a:tcPr>
                    </a:tc>
                    <a:tc>
                      <a:txBody>
                        <a:bodyPr/>
                        <a:lstStyle/>
                        <a:p>
                          <a:pPr algn="ctr"/>
                          <a:r>
                            <a:rPr lang="en-US" sz="1000">
                              <a:latin typeface="Verdana" panose="020B0604030504040204" pitchFamily="34" charset="0"/>
                              <a:ea typeface="Verdana" panose="020B0604030504040204" pitchFamily="34" charset="0"/>
                            </a:rPr>
                            <a:t>86</a:t>
                          </a:r>
                        </a:p>
                      </a:txBody>
                      <a:tcPr anchor="ctr">
                        <a:lnB w="76200" cap="flat" cmpd="sng" algn="ctr">
                          <a:solidFill>
                            <a:schemeClr val="bg1"/>
                          </a:solidFill>
                          <a:prstDash val="solid"/>
                          <a:round/>
                          <a:headEnd type="none" w="med" len="med"/>
                          <a:tailEnd type="none" w="med" len="med"/>
                        </a:lnB>
                      </a:tcPr>
                    </a:tc>
                    <a:tc>
                      <a:txBody>
                        <a:bodyPr/>
                        <a:lstStyle/>
                        <a:p>
                          <a:pPr algn="ctr"/>
                          <a:r>
                            <a:rPr lang="en-US" sz="1000">
                              <a:latin typeface="Verdana" panose="020B0604030504040204" pitchFamily="34" charset="0"/>
                              <a:ea typeface="Verdana" panose="020B0604030504040204" pitchFamily="34" charset="0"/>
                            </a:rPr>
                            <a:t>307</a:t>
                          </a:r>
                        </a:p>
                      </a:txBody>
                      <a:tcPr anchor="ctr">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07800849"/>
                      </a:ext>
                    </a:extLst>
                  </a:tr>
                  <a:tr h="297635">
                    <a:tc rowSpan="3">
                      <a:txBody>
                        <a:bodyPr/>
                        <a:lstStyle/>
                        <a:p>
                          <a:pPr marL="0" algn="ctr" defTabSz="457200" rtl="0" eaLnBrk="1" latinLnBrk="0" hangingPunct="1"/>
                          <a:r>
                            <a:rPr lang="en-US" sz="1000" b="1" kern="1200">
                              <a:solidFill>
                                <a:schemeClr val="lt1"/>
                              </a:solidFill>
                              <a:latin typeface="Verdana" panose="020B0604030504040204" pitchFamily="34" charset="0"/>
                              <a:ea typeface="Verdana" panose="020B0604030504040204" pitchFamily="34" charset="0"/>
                              <a:cs typeface="+mn-cs"/>
                            </a:rPr>
                            <a:t>A. O. Smith </a:t>
                          </a:r>
                          <a:r>
                            <a:rPr lang="en-US" sz="1000" b="1" kern="1200" err="1">
                              <a:solidFill>
                                <a:schemeClr val="lt1"/>
                              </a:solidFill>
                              <a:latin typeface="Verdana" panose="020B0604030504040204" pitchFamily="34" charset="0"/>
                              <a:ea typeface="Verdana" panose="020B0604030504040204" pitchFamily="34" charset="0"/>
                              <a:cs typeface="+mn-cs"/>
                            </a:rPr>
                            <a:t>Voltex</a:t>
                          </a:r>
                          <a:r>
                            <a:rPr lang="en-US" sz="1000" b="1" kern="1200">
                              <a:solidFill>
                                <a:schemeClr val="lt1"/>
                              </a:solidFill>
                              <a:latin typeface="Verdana" panose="020B0604030504040204" pitchFamily="34" charset="0"/>
                              <a:ea typeface="Verdana" panose="020B0604030504040204" pitchFamily="34" charset="0"/>
                              <a:cs typeface="+mn-cs"/>
                            </a:rPr>
                            <a:t> AL</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a:latin typeface="Verdana" panose="020B0604030504040204" pitchFamily="34" charset="0"/>
                              <a:ea typeface="Verdana" panose="020B0604030504040204" pitchFamily="34" charset="0"/>
                            </a:rPr>
                            <a:t>HPTS-50</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a:r>
                            <a:rPr lang="en-US" sz="1000">
                              <a:latin typeface="Verdana" panose="020B0604030504040204" pitchFamily="34" charset="0"/>
                              <a:ea typeface="Verdana" panose="020B0604030504040204" pitchFamily="34" charset="0"/>
                            </a:rPr>
                            <a:t>63</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a:r>
                            <a:rPr lang="en-US" sz="1000">
                              <a:latin typeface="Verdana" panose="020B0604030504040204" pitchFamily="34" charset="0"/>
                              <a:ea typeface="Verdana" panose="020B0604030504040204" pitchFamily="34" charset="0"/>
                            </a:rPr>
                            <a:t>22</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a:r>
                            <a:rPr lang="en-US" sz="1000">
                              <a:latin typeface="Verdana" panose="020B0604030504040204" pitchFamily="34" charset="0"/>
                              <a:ea typeface="Verdana" panose="020B0604030504040204" pitchFamily="34" charset="0"/>
                            </a:rPr>
                            <a:t>65</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a:r>
                            <a:rPr lang="en-US" sz="1000">
                              <a:latin typeface="Verdana" panose="020B0604030504040204" pitchFamily="34" charset="0"/>
                              <a:ea typeface="Verdana" panose="020B0604030504040204" pitchFamily="34" charset="0"/>
                            </a:rPr>
                            <a:t>196</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68884056"/>
                      </a:ext>
                    </a:extLst>
                  </a:tr>
                  <a:tr h="297635">
                    <a:tc vMerge="1">
                      <a:txBody>
                        <a:bodyPr/>
                        <a:lstStyle/>
                        <a:p>
                          <a:pPr marL="0" algn="ctr" defTabSz="457200" rtl="0" eaLnBrk="1" latinLnBrk="0" hangingPunct="1"/>
                          <a:endParaRPr lang="en-US" sz="1000" b="1" kern="1200">
                            <a:solidFill>
                              <a:schemeClr val="lt1"/>
                            </a:solidFill>
                            <a:latin typeface="Verdana" panose="020B0604030504040204" pitchFamily="34" charset="0"/>
                            <a:ea typeface="Verdana" panose="020B0604030504040204" pitchFamily="34" charset="0"/>
                            <a:cs typeface="+mn-cs"/>
                          </a:endParaRP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solidFill>
                      </a:tcPr>
                    </a:tc>
                    <a:tc>
                      <a:txBody>
                        <a:bodyPr/>
                        <a:lstStyle/>
                        <a:p>
                          <a:pPr algn="ctr"/>
                          <a:r>
                            <a:rPr lang="en-US" sz="1000">
                              <a:latin typeface="Verdana" panose="020B0604030504040204" pitchFamily="34" charset="0"/>
                              <a:ea typeface="Verdana" panose="020B0604030504040204" pitchFamily="34" charset="0"/>
                            </a:rPr>
                            <a:t>HPTS-66</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a:r>
                            <a:rPr lang="en-US" sz="1000">
                              <a:latin typeface="Verdana" panose="020B0604030504040204" pitchFamily="34" charset="0"/>
                              <a:ea typeface="Verdana" panose="020B0604030504040204" pitchFamily="34" charset="0"/>
                            </a:rPr>
                            <a:t>61.5</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a:r>
                            <a:rPr lang="en-US" sz="1000">
                              <a:latin typeface="Verdana" panose="020B0604030504040204" pitchFamily="34" charset="0"/>
                              <a:ea typeface="Verdana" panose="020B0604030504040204" pitchFamily="34" charset="0"/>
                            </a:rPr>
                            <a:t>26.5</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a:r>
                            <a:rPr lang="en-US" sz="1000">
                              <a:latin typeface="Verdana" panose="020B0604030504040204" pitchFamily="34" charset="0"/>
                              <a:ea typeface="Verdana" panose="020B0604030504040204" pitchFamily="34" charset="0"/>
                            </a:rPr>
                            <a:t>82</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a:r>
                            <a:rPr lang="en-US" sz="1000">
                              <a:latin typeface="Verdana" panose="020B0604030504040204" pitchFamily="34" charset="0"/>
                              <a:ea typeface="Verdana" panose="020B0604030504040204" pitchFamily="34" charset="0"/>
                            </a:rPr>
                            <a:t>289</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23382067"/>
                      </a:ext>
                    </a:extLst>
                  </a:tr>
                  <a:tr h="297635">
                    <a:tc vMerge="1">
                      <a:txBody>
                        <a:bodyPr/>
                        <a:lstStyle/>
                        <a:p>
                          <a:pPr marL="0" algn="ctr" defTabSz="457200" rtl="0" eaLnBrk="1" latinLnBrk="0" hangingPunct="1"/>
                          <a:endParaRPr lang="en-US" sz="1000" b="1" kern="1200">
                            <a:solidFill>
                              <a:schemeClr val="lt1"/>
                            </a:solidFill>
                            <a:latin typeface="Verdana" panose="020B0604030504040204" pitchFamily="34" charset="0"/>
                            <a:ea typeface="Verdana" panose="020B0604030504040204" pitchFamily="34" charset="0"/>
                            <a:cs typeface="+mn-cs"/>
                          </a:endParaRP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solidFill>
                      </a:tcPr>
                    </a:tc>
                    <a:tc>
                      <a:txBody>
                        <a:bodyPr/>
                        <a:lstStyle/>
                        <a:p>
                          <a:pPr algn="ctr"/>
                          <a:r>
                            <a:rPr lang="en-US" sz="1000">
                              <a:latin typeface="Verdana" panose="020B0604030504040204" pitchFamily="34" charset="0"/>
                              <a:ea typeface="Verdana" panose="020B0604030504040204" pitchFamily="34" charset="0"/>
                            </a:rPr>
                            <a:t>HPTS-80</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a:r>
                            <a:rPr lang="en-US" sz="1000">
                              <a:latin typeface="Verdana" panose="020B0604030504040204" pitchFamily="34" charset="0"/>
                              <a:ea typeface="Verdana" panose="020B0604030504040204" pitchFamily="34" charset="0"/>
                            </a:rPr>
                            <a:t>80</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a:r>
                            <a:rPr lang="en-US" sz="1000">
                              <a:latin typeface="Verdana" panose="020B0604030504040204" pitchFamily="34" charset="0"/>
                              <a:ea typeface="Verdana" panose="020B0604030504040204" pitchFamily="34" charset="0"/>
                            </a:rPr>
                            <a:t>26.5</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a:r>
                            <a:rPr lang="en-US" sz="1000">
                              <a:latin typeface="Verdana" panose="020B0604030504040204" pitchFamily="34" charset="0"/>
                              <a:ea typeface="Verdana" panose="020B0604030504040204" pitchFamily="34" charset="0"/>
                            </a:rPr>
                            <a:t>95</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a:r>
                            <a:rPr lang="en-US" sz="1000">
                              <a:latin typeface="Verdana" panose="020B0604030504040204" pitchFamily="34" charset="0"/>
                              <a:ea typeface="Verdana" panose="020B0604030504040204" pitchFamily="34" charset="0"/>
                            </a:rPr>
                            <a:t>303</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3721044"/>
                      </a:ext>
                    </a:extLst>
                  </a:tr>
                  <a:tr h="297635">
                    <a:tc rowSpan="3">
                      <a:txBody>
                        <a:bodyPr/>
                        <a:lstStyle/>
                        <a:p>
                          <a:pPr marL="0" algn="ctr" defTabSz="457200" rtl="0" eaLnBrk="1" latinLnBrk="0" hangingPunct="1"/>
                          <a:r>
                            <a:rPr lang="en-US" sz="1000" b="1" kern="1200">
                              <a:solidFill>
                                <a:schemeClr val="lt1"/>
                              </a:solidFill>
                              <a:latin typeface="Verdana" panose="020B0604030504040204" pitchFamily="34" charset="0"/>
                              <a:ea typeface="Verdana" panose="020B0604030504040204" pitchFamily="34" charset="0"/>
                              <a:cs typeface="+mn-cs"/>
                            </a:rPr>
                            <a:t>Bradford White </a:t>
                          </a:r>
                          <a:r>
                            <a:rPr lang="en-US" sz="1000" b="1" kern="1200" err="1">
                              <a:solidFill>
                                <a:schemeClr val="lt1"/>
                              </a:solidFill>
                              <a:latin typeface="Verdana" panose="020B0604030504040204" pitchFamily="34" charset="0"/>
                              <a:ea typeface="Verdana" panose="020B0604030504040204" pitchFamily="34" charset="0"/>
                              <a:cs typeface="+mn-cs"/>
                            </a:rPr>
                            <a:t>AeroTherm</a:t>
                          </a:r>
                          <a:endParaRPr lang="en-US" sz="1000" b="1" kern="1200">
                            <a:solidFill>
                              <a:schemeClr val="lt1"/>
                            </a:solidFill>
                            <a:latin typeface="Verdana" panose="020B0604030504040204" pitchFamily="34" charset="0"/>
                            <a:ea typeface="Verdana" panose="020B0604030504040204" pitchFamily="34" charset="0"/>
                            <a:cs typeface="+mn-cs"/>
                          </a:endParaRP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solidFill>
                      </a:tcPr>
                    </a:tc>
                    <a:tc>
                      <a:txBody>
                        <a:bodyPr/>
                        <a:lstStyle/>
                        <a:p>
                          <a:pPr algn="ctr"/>
                          <a:r>
                            <a:rPr lang="en-US" sz="1000">
                              <a:latin typeface="Verdana" panose="020B0604030504040204" pitchFamily="34" charset="0"/>
                              <a:ea typeface="Verdana" panose="020B0604030504040204" pitchFamily="34" charset="0"/>
                            </a:rPr>
                            <a:t>RE2H50S10</a:t>
                          </a:r>
                        </a:p>
                      </a:txBody>
                      <a:tcPr anchor="ctr">
                        <a:lnT w="76200" cap="flat" cmpd="sng" algn="ctr">
                          <a:solidFill>
                            <a:schemeClr val="bg1"/>
                          </a:solidFill>
                          <a:prstDash val="solid"/>
                          <a:round/>
                          <a:headEnd type="none" w="med" len="med"/>
                          <a:tailEnd type="none" w="med" len="med"/>
                        </a:lnT>
                      </a:tcPr>
                    </a:tc>
                    <a:tc>
                      <a:txBody>
                        <a:bodyPr/>
                        <a:lstStyle/>
                        <a:p>
                          <a:pPr algn="ctr"/>
                          <a:r>
                            <a:rPr lang="en-US" sz="1000">
                              <a:latin typeface="Verdana" panose="020B0604030504040204" pitchFamily="34" charset="0"/>
                              <a:ea typeface="Verdana" panose="020B0604030504040204" pitchFamily="34" charset="0"/>
                            </a:rPr>
                            <a:t>47</a:t>
                          </a:r>
                        </a:p>
                      </a:txBody>
                      <a:tcPr anchor="ctr">
                        <a:lnT w="76200" cap="flat" cmpd="sng" algn="ctr">
                          <a:solidFill>
                            <a:schemeClr val="bg1"/>
                          </a:solidFill>
                          <a:prstDash val="solid"/>
                          <a:round/>
                          <a:headEnd type="none" w="med" len="med"/>
                          <a:tailEnd type="none" w="med" len="med"/>
                        </a:lnT>
                      </a:tcPr>
                    </a:tc>
                    <a:tc>
                      <a:txBody>
                        <a:bodyPr/>
                        <a:lstStyle/>
                        <a:p>
                          <a:pPr algn="ctr"/>
                          <a:r>
                            <a:rPr lang="en-US" sz="1000">
                              <a:latin typeface="Verdana" panose="020B0604030504040204" pitchFamily="34" charset="0"/>
                              <a:ea typeface="Verdana" panose="020B0604030504040204" pitchFamily="34" charset="0"/>
                            </a:rPr>
                            <a:t>21 &amp; ¾</a:t>
                          </a:r>
                        </a:p>
                      </a:txBody>
                      <a:tcPr anchor="ctr">
                        <a:lnT w="76200" cap="flat" cmpd="sng" algn="ctr">
                          <a:solidFill>
                            <a:schemeClr val="bg1"/>
                          </a:solidFill>
                          <a:prstDash val="solid"/>
                          <a:round/>
                          <a:headEnd type="none" w="med" len="med"/>
                          <a:tailEnd type="none" w="med" len="med"/>
                        </a:lnT>
                      </a:tcPr>
                    </a:tc>
                    <a:tc>
                      <a:txBody>
                        <a:bodyPr/>
                        <a:lstStyle/>
                        <a:p>
                          <a:pPr algn="ctr"/>
                          <a:r>
                            <a:rPr lang="en-US" sz="1000">
                              <a:latin typeface="Verdana" panose="020B0604030504040204" pitchFamily="34" charset="0"/>
                              <a:ea typeface="Verdana" panose="020B0604030504040204" pitchFamily="34" charset="0"/>
                            </a:rPr>
                            <a:t>65</a:t>
                          </a:r>
                        </a:p>
                      </a:txBody>
                      <a:tcPr anchor="ctr">
                        <a:lnT w="76200" cap="flat" cmpd="sng" algn="ctr">
                          <a:solidFill>
                            <a:schemeClr val="bg1"/>
                          </a:solidFill>
                          <a:prstDash val="solid"/>
                          <a:round/>
                          <a:headEnd type="none" w="med" len="med"/>
                          <a:tailEnd type="none" w="med" len="med"/>
                        </a:lnT>
                      </a:tcPr>
                    </a:tc>
                    <a:tc>
                      <a:txBody>
                        <a:bodyPr/>
                        <a:lstStyle/>
                        <a:p>
                          <a:pPr algn="ctr"/>
                          <a:r>
                            <a:rPr lang="en-US" sz="1000">
                              <a:latin typeface="Verdana" panose="020B0604030504040204" pitchFamily="34" charset="0"/>
                              <a:ea typeface="Verdana" panose="020B0604030504040204" pitchFamily="34" charset="0"/>
                            </a:rPr>
                            <a:t>195</a:t>
                          </a:r>
                        </a:p>
                      </a:txBody>
                      <a:tcPr anchor="ctr">
                        <a:lnT w="762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554001185"/>
                      </a:ext>
                    </a:extLst>
                  </a:tr>
                  <a:tr h="297635">
                    <a:tc vMerge="1">
                      <a:txBody>
                        <a:bodyPr/>
                        <a:lstStyle/>
                        <a:p>
                          <a:pPr marL="0" algn="l" defTabSz="457200" rtl="0" eaLnBrk="1" latinLnBrk="0" hangingPunct="1"/>
                          <a:endParaRPr lang="en-US" sz="1000" b="1" kern="1200">
                            <a:solidFill>
                              <a:schemeClr val="lt1"/>
                            </a:solidFill>
                            <a:latin typeface="Verdana" panose="020B0604030504040204" pitchFamily="34" charset="0"/>
                            <a:ea typeface="Verdana" panose="020B0604030504040204" pitchFamily="34" charset="0"/>
                            <a:cs typeface="+mn-cs"/>
                          </a:endParaRPr>
                        </a:p>
                      </a:txBody>
                      <a:tcPr>
                        <a:solidFill>
                          <a:schemeClr val="accent4"/>
                        </a:solidFill>
                      </a:tcPr>
                    </a:tc>
                    <a:tc>
                      <a:txBody>
                        <a:bodyPr/>
                        <a:lstStyle/>
                        <a:p>
                          <a:pPr algn="ctr"/>
                          <a:r>
                            <a:rPr lang="en-US" sz="1000">
                              <a:latin typeface="Verdana" panose="020B0604030504040204" pitchFamily="34" charset="0"/>
                              <a:ea typeface="Verdana" panose="020B0604030504040204" pitchFamily="34" charset="0"/>
                            </a:rPr>
                            <a:t>RE2H65T10</a:t>
                          </a:r>
                        </a:p>
                      </a:txBody>
                      <a:tcPr anchor="ctr"/>
                    </a:tc>
                    <a:tc>
                      <a:txBody>
                        <a:bodyPr/>
                        <a:lstStyle/>
                        <a:p>
                          <a:pPr algn="ctr"/>
                          <a:r>
                            <a:rPr lang="en-US" sz="1000">
                              <a:latin typeface="Verdana" panose="020B0604030504040204" pitchFamily="34" charset="0"/>
                              <a:ea typeface="Verdana" panose="020B0604030504040204" pitchFamily="34" charset="0"/>
                            </a:rPr>
                            <a:t>63 &amp; </a:t>
                          </a:r>
                          <a:r>
                            <a:rPr lang="en-US" sz="1000" baseline="0">
                              <a:latin typeface="Verdana" panose="020B0604030504040204" pitchFamily="34" charset="0"/>
                              <a:ea typeface="Verdana" panose="020B0604030504040204" pitchFamily="34" charset="0"/>
                            </a:rPr>
                            <a:t>¾</a:t>
                          </a:r>
                        </a:p>
                      </a:txBody>
                      <a:tcPr anchor="ctr"/>
                    </a:tc>
                    <a:tc>
                      <a:txBody>
                        <a:bodyPr/>
                        <a:lstStyle/>
                        <a:p>
                          <a:pPr algn="ctr"/>
                          <a:r>
                            <a:rPr lang="en-US" sz="1000">
                              <a:latin typeface="Verdana" panose="020B0604030504040204" pitchFamily="34" charset="0"/>
                              <a:ea typeface="Verdana" panose="020B0604030504040204" pitchFamily="34" charset="0"/>
                            </a:rPr>
                            <a:t>25</a:t>
                          </a:r>
                        </a:p>
                      </a:txBody>
                      <a:tcPr anchor="ctr"/>
                    </a:tc>
                    <a:tc>
                      <a:txBody>
                        <a:bodyPr/>
                        <a:lstStyle/>
                        <a:p>
                          <a:pPr algn="ctr"/>
                          <a:r>
                            <a:rPr lang="en-US" sz="1000">
                              <a:latin typeface="Verdana" panose="020B0604030504040204" pitchFamily="34" charset="0"/>
                              <a:ea typeface="Verdana" panose="020B0604030504040204" pitchFamily="34" charset="0"/>
                            </a:rPr>
                            <a:t>77</a:t>
                          </a:r>
                        </a:p>
                      </a:txBody>
                      <a:tcPr anchor="ctr"/>
                    </a:tc>
                    <a:tc>
                      <a:txBody>
                        <a:bodyPr/>
                        <a:lstStyle/>
                        <a:p>
                          <a:pPr algn="ctr"/>
                          <a:r>
                            <a:rPr lang="en-US" sz="1000">
                              <a:latin typeface="Verdana" panose="020B0604030504040204" pitchFamily="34" charset="0"/>
                              <a:ea typeface="Verdana" panose="020B0604030504040204" pitchFamily="34" charset="0"/>
                            </a:rPr>
                            <a:t>236</a:t>
                          </a:r>
                        </a:p>
                      </a:txBody>
                      <a:tcPr anchor="ctr"/>
                    </a:tc>
                    <a:extLst>
                      <a:ext uri="{0D108BD9-81ED-4DB2-BD59-A6C34878D82A}">
                        <a16:rowId xmlns:a16="http://schemas.microsoft.com/office/drawing/2014/main" val="1680276260"/>
                      </a:ext>
                    </a:extLst>
                  </a:tr>
                  <a:tr h="297635">
                    <a:tc vMerge="1">
                      <a:txBody>
                        <a:bodyPr/>
                        <a:lstStyle/>
                        <a:p>
                          <a:pPr marL="0" algn="l" defTabSz="457200" rtl="0" eaLnBrk="1" latinLnBrk="0" hangingPunct="1"/>
                          <a:endParaRPr lang="en-US" sz="1000" b="1" kern="1200">
                            <a:solidFill>
                              <a:schemeClr val="lt1"/>
                            </a:solidFill>
                            <a:latin typeface="Verdana" panose="020B0604030504040204" pitchFamily="34" charset="0"/>
                            <a:ea typeface="Verdana" panose="020B0604030504040204" pitchFamily="34" charset="0"/>
                            <a:cs typeface="+mn-cs"/>
                          </a:endParaRPr>
                        </a:p>
                      </a:txBody>
                      <a:tcPr>
                        <a:lnB w="76200" cap="flat" cmpd="sng" algn="ctr">
                          <a:solidFill>
                            <a:schemeClr val="bg1"/>
                          </a:solidFill>
                          <a:prstDash val="solid"/>
                          <a:round/>
                          <a:headEnd type="none" w="med" len="med"/>
                          <a:tailEnd type="none" w="med" len="med"/>
                        </a:lnB>
                        <a:solidFill>
                          <a:schemeClr val="accent4"/>
                        </a:solidFill>
                      </a:tcPr>
                    </a:tc>
                    <a:tc>
                      <a:txBody>
                        <a:bodyPr/>
                        <a:lstStyle/>
                        <a:p>
                          <a:pPr algn="ctr"/>
                          <a:r>
                            <a:rPr lang="en-US" sz="1000">
                              <a:latin typeface="Verdana" panose="020B0604030504040204" pitchFamily="34" charset="0"/>
                              <a:ea typeface="Verdana" panose="020B0604030504040204" pitchFamily="34" charset="0"/>
                            </a:rPr>
                            <a:t>RE2H0T10</a:t>
                          </a:r>
                        </a:p>
                      </a:txBody>
                      <a:tcPr anchor="ctr">
                        <a:lnB w="76200" cap="flat" cmpd="sng" algn="ctr">
                          <a:solidFill>
                            <a:schemeClr val="bg1"/>
                          </a:solidFill>
                          <a:prstDash val="solid"/>
                          <a:round/>
                          <a:headEnd type="none" w="med" len="med"/>
                          <a:tailEnd type="none" w="med" len="med"/>
                        </a:lnB>
                      </a:tcPr>
                    </a:tc>
                    <a:tc>
                      <a:txBody>
                        <a:bodyPr/>
                        <a:lstStyle/>
                        <a:p>
                          <a:pPr algn="ctr"/>
                          <a:r>
                            <a:rPr lang="en-US" sz="1000">
                              <a:latin typeface="Verdana" panose="020B0604030504040204" pitchFamily="34" charset="0"/>
                              <a:ea typeface="Verdana" panose="020B0604030504040204" pitchFamily="34" charset="0"/>
                            </a:rPr>
                            <a:t>71</a:t>
                          </a:r>
                        </a:p>
                      </a:txBody>
                      <a:tcPr anchor="ctr">
                        <a:lnB w="76200" cap="flat" cmpd="sng" algn="ctr">
                          <a:solidFill>
                            <a:schemeClr val="bg1"/>
                          </a:solidFill>
                          <a:prstDash val="solid"/>
                          <a:round/>
                          <a:headEnd type="none" w="med" len="med"/>
                          <a:tailEnd type="none" w="med" len="med"/>
                        </a:lnB>
                      </a:tcPr>
                    </a:tc>
                    <a:tc>
                      <a:txBody>
                        <a:bodyPr/>
                        <a:lstStyle/>
                        <a:p>
                          <a:pPr algn="ctr"/>
                          <a:r>
                            <a:rPr lang="en-US" sz="1000">
                              <a:latin typeface="Verdana" panose="020B0604030504040204" pitchFamily="34" charset="0"/>
                              <a:ea typeface="Verdana" panose="020B0604030504040204" pitchFamily="34" charset="0"/>
                            </a:rPr>
                            <a:t>25</a:t>
                          </a:r>
                        </a:p>
                      </a:txBody>
                      <a:tcPr anchor="ctr">
                        <a:lnB w="76200" cap="flat" cmpd="sng" algn="ctr">
                          <a:solidFill>
                            <a:schemeClr val="bg1"/>
                          </a:solidFill>
                          <a:prstDash val="solid"/>
                          <a:round/>
                          <a:headEnd type="none" w="med" len="med"/>
                          <a:tailEnd type="none" w="med" len="med"/>
                        </a:lnB>
                      </a:tcPr>
                    </a:tc>
                    <a:tc>
                      <a:txBody>
                        <a:bodyPr/>
                        <a:lstStyle/>
                        <a:p>
                          <a:pPr algn="ctr"/>
                          <a:r>
                            <a:rPr lang="en-US" sz="1000">
                              <a:latin typeface="Verdana" panose="020B0604030504040204" pitchFamily="34" charset="0"/>
                              <a:ea typeface="Verdana" panose="020B0604030504040204" pitchFamily="34" charset="0"/>
                            </a:rPr>
                            <a:t>87</a:t>
                          </a:r>
                        </a:p>
                      </a:txBody>
                      <a:tcPr anchor="ctr">
                        <a:lnB w="76200" cap="flat" cmpd="sng" algn="ctr">
                          <a:solidFill>
                            <a:schemeClr val="bg1"/>
                          </a:solidFill>
                          <a:prstDash val="solid"/>
                          <a:round/>
                          <a:headEnd type="none" w="med" len="med"/>
                          <a:tailEnd type="none" w="med" len="med"/>
                        </a:lnB>
                      </a:tcPr>
                    </a:tc>
                    <a:tc>
                      <a:txBody>
                        <a:bodyPr/>
                        <a:lstStyle/>
                        <a:p>
                          <a:pPr algn="ctr"/>
                          <a:r>
                            <a:rPr lang="en-US" sz="1000">
                              <a:latin typeface="Verdana" panose="020B0604030504040204" pitchFamily="34" charset="0"/>
                              <a:ea typeface="Verdana" panose="020B0604030504040204" pitchFamily="34" charset="0"/>
                            </a:rPr>
                            <a:t>259</a:t>
                          </a:r>
                        </a:p>
                      </a:txBody>
                      <a:tcPr anchor="ctr">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50644152"/>
                      </a:ext>
                    </a:extLst>
                  </a:tr>
                  <a:tr h="361916">
                    <a:tc rowSpan="3">
                      <a:txBody>
                        <a:bodyPr/>
                        <a:lstStyle/>
                        <a:p>
                          <a:pPr marL="0" algn="ctr" defTabSz="457200" rtl="0" eaLnBrk="1" latinLnBrk="0" hangingPunct="1"/>
                          <a:r>
                            <a:rPr lang="en-US" sz="1000" b="1" kern="1200">
                              <a:solidFill>
                                <a:schemeClr val="lt1"/>
                              </a:solidFill>
                              <a:latin typeface="Verdana" panose="020B0604030504040204" pitchFamily="34" charset="0"/>
                              <a:ea typeface="Verdana" panose="020B0604030504040204" pitchFamily="34" charset="0"/>
                              <a:cs typeface="+mn-cs"/>
                            </a:rPr>
                            <a:t>Bradford White (new </a:t>
                          </a:r>
                          <a:r>
                            <a:rPr lang="en-US" sz="1000" b="1" kern="1200" err="1">
                              <a:solidFill>
                                <a:schemeClr val="lt1"/>
                              </a:solidFill>
                              <a:latin typeface="Verdana" panose="020B0604030504040204" pitchFamily="34" charset="0"/>
                              <a:ea typeface="Verdana" panose="020B0604030504040204" pitchFamily="34" charset="0"/>
                              <a:cs typeface="+mn-cs"/>
                            </a:rPr>
                            <a:t>AeroTherm</a:t>
                          </a:r>
                          <a:r>
                            <a:rPr lang="en-US" sz="1000" b="1" kern="1200">
                              <a:solidFill>
                                <a:schemeClr val="lt1"/>
                              </a:solidFill>
                              <a:latin typeface="Verdana" panose="020B0604030504040204" pitchFamily="34" charset="0"/>
                              <a:ea typeface="Verdana" panose="020B0604030504040204" pitchFamily="34" charset="0"/>
                              <a:cs typeface="+mn-cs"/>
                            </a:rPr>
                            <a:t> model*)</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solidFill>
                      </a:tcPr>
                    </a:tc>
                    <a:tc>
                      <a:txBody>
                        <a:bodyPr/>
                        <a:lstStyle/>
                        <a:p>
                          <a:pPr algn="ctr"/>
                          <a:r>
                            <a:rPr lang="en-US" sz="1000" dirty="0">
                              <a:latin typeface="Verdana" panose="020B0604030504040204" pitchFamily="34" charset="0"/>
                              <a:ea typeface="Verdana" panose="020B0604030504040204" pitchFamily="34" charset="0"/>
                            </a:rPr>
                            <a:t>RE2H50S10</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endParaRPr lang="en-US"/>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blipFill>
                          <a:blip r:embed="rId4"/>
                          <a:stretch>
                            <a:fillRect l="-200332" t="-866102" r="-302990" b="-545763"/>
                          </a:stretch>
                        </a:blipFill>
                      </a:tcPr>
                    </a:tc>
                    <a:tc>
                      <a:txBody>
                        <a:bodyPr/>
                        <a:lstStyle/>
                        <a:p>
                          <a:pPr algn="ctr"/>
                          <a:r>
                            <a:rPr lang="en-US" sz="1000">
                              <a:latin typeface="Verdana" panose="020B0604030504040204" pitchFamily="34" charset="0"/>
                              <a:ea typeface="Verdana" panose="020B0604030504040204" pitchFamily="34" charset="0"/>
                            </a:rPr>
                            <a:t>21 &amp; ¾</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a:r>
                            <a:rPr lang="en-US" sz="1000">
                              <a:latin typeface="Verdana" panose="020B0604030504040204" pitchFamily="34" charset="0"/>
                              <a:ea typeface="Verdana" panose="020B0604030504040204" pitchFamily="34" charset="0"/>
                            </a:rPr>
                            <a:t>65</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a:r>
                            <a:rPr lang="en-US" sz="1000">
                              <a:latin typeface="Verdana" panose="020B0604030504040204" pitchFamily="34" charset="0"/>
                              <a:ea typeface="Verdana" panose="020B0604030504040204" pitchFamily="34" charset="0"/>
                            </a:rPr>
                            <a:t>195</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58744854"/>
                      </a:ext>
                    </a:extLst>
                  </a:tr>
                  <a:tr h="361916">
                    <a:tc vMerge="1">
                      <a:txBody>
                        <a:bodyPr/>
                        <a:lstStyle/>
                        <a:p>
                          <a:pPr marL="0" algn="ctr" defTabSz="457200" rtl="0" eaLnBrk="1" latinLnBrk="0" hangingPunct="1"/>
                          <a:endParaRPr lang="en-US" sz="1000" b="1" kern="1200">
                            <a:solidFill>
                              <a:schemeClr val="lt1"/>
                            </a:solidFill>
                            <a:latin typeface="Verdana" panose="020B0604030504040204" pitchFamily="34" charset="0"/>
                            <a:ea typeface="Verdana" panose="020B0604030504040204" pitchFamily="34" charset="0"/>
                            <a:cs typeface="+mn-cs"/>
                          </a:endParaRP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a:latin typeface="Verdana" panose="020B0604030504040204" pitchFamily="34" charset="0"/>
                              <a:ea typeface="Verdana" panose="020B0604030504040204" pitchFamily="34" charset="0"/>
                            </a:rPr>
                            <a:t>RE2H65T10</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a:r>
                            <a:rPr lang="en-US" sz="1000">
                              <a:latin typeface="Verdana" panose="020B0604030504040204" pitchFamily="34" charset="0"/>
                              <a:ea typeface="Verdana" panose="020B0604030504040204" pitchFamily="34" charset="0"/>
                            </a:rPr>
                            <a:t>63 &amp; </a:t>
                          </a:r>
                          <a:r>
                            <a:rPr lang="en-US" sz="1000" baseline="0">
                              <a:latin typeface="Verdana" panose="020B0604030504040204" pitchFamily="34" charset="0"/>
                              <a:ea typeface="Verdana" panose="020B0604030504040204" pitchFamily="34" charset="0"/>
                            </a:rPr>
                            <a:t>¾</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a:r>
                            <a:rPr lang="en-US" sz="1000" dirty="0">
                              <a:latin typeface="Verdana" panose="020B0604030504040204" pitchFamily="34" charset="0"/>
                              <a:ea typeface="Verdana" panose="020B0604030504040204" pitchFamily="34" charset="0"/>
                            </a:rPr>
                            <a:t>25</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a:r>
                            <a:rPr lang="en-US" sz="1000">
                              <a:latin typeface="Verdana" panose="020B0604030504040204" pitchFamily="34" charset="0"/>
                              <a:ea typeface="Verdana" panose="020B0604030504040204" pitchFamily="34" charset="0"/>
                            </a:rPr>
                            <a:t>79</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a:r>
                            <a:rPr lang="en-US" sz="1000">
                              <a:latin typeface="Verdana" panose="020B0604030504040204" pitchFamily="34" charset="0"/>
                              <a:ea typeface="Verdana" panose="020B0604030504040204" pitchFamily="34" charset="0"/>
                            </a:rPr>
                            <a:t>236</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14476722"/>
                      </a:ext>
                    </a:extLst>
                  </a:tr>
                  <a:tr h="361916">
                    <a:tc vMerge="1">
                      <a:txBody>
                        <a:bodyPr/>
                        <a:lstStyle/>
                        <a:p>
                          <a:pPr marL="0" algn="ctr" defTabSz="457200" rtl="0" eaLnBrk="1" latinLnBrk="0" hangingPunct="1"/>
                          <a:endParaRPr lang="en-US" sz="1000" b="1" kern="1200">
                            <a:solidFill>
                              <a:schemeClr val="lt1"/>
                            </a:solidFill>
                            <a:latin typeface="Verdana" panose="020B0604030504040204" pitchFamily="34" charset="0"/>
                            <a:ea typeface="Verdana" panose="020B0604030504040204" pitchFamily="34" charset="0"/>
                            <a:cs typeface="+mn-cs"/>
                          </a:endParaRP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a:latin typeface="Verdana" panose="020B0604030504040204" pitchFamily="34" charset="0"/>
                              <a:ea typeface="Verdana" panose="020B0604030504040204" pitchFamily="34" charset="0"/>
                            </a:rPr>
                            <a:t>RE2H80T10</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endParaRPr lang="en-US"/>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blipFill>
                          <a:blip r:embed="rId4"/>
                          <a:stretch>
                            <a:fillRect l="-200332" t="-1067797" r="-302990" b="-344068"/>
                          </a:stretch>
                        </a:blipFill>
                      </a:tcPr>
                    </a:tc>
                    <a:tc>
                      <a:txBody>
                        <a:bodyPr/>
                        <a:lstStyle/>
                        <a:p>
                          <a:pPr algn="ctr"/>
                          <a:r>
                            <a:rPr lang="en-US" sz="1000">
                              <a:latin typeface="Verdana" panose="020B0604030504040204" pitchFamily="34" charset="0"/>
                              <a:ea typeface="Verdana" panose="020B0604030504040204" pitchFamily="34" charset="0"/>
                            </a:rPr>
                            <a:t>25</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a:r>
                            <a:rPr lang="en-US" sz="1000" dirty="0">
                              <a:latin typeface="Verdana" panose="020B0604030504040204" pitchFamily="34" charset="0"/>
                              <a:ea typeface="Verdana" panose="020B0604030504040204" pitchFamily="34" charset="0"/>
                            </a:rPr>
                            <a:t>88</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a:r>
                            <a:rPr lang="en-US" sz="1000" dirty="0">
                              <a:latin typeface="Verdana" panose="020B0604030504040204" pitchFamily="34" charset="0"/>
                              <a:ea typeface="Verdana" panose="020B0604030504040204" pitchFamily="34" charset="0"/>
                            </a:rPr>
                            <a:t>259</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73507448"/>
                      </a:ext>
                    </a:extLst>
                  </a:tr>
                  <a:tr h="297635">
                    <a:tc rowSpan="4">
                      <a:txBody>
                        <a:bodyPr/>
                        <a:lstStyle/>
                        <a:p>
                          <a:pPr marL="0" algn="ctr" defTabSz="457200" rtl="0" eaLnBrk="1" latinLnBrk="0" hangingPunct="1"/>
                          <a:r>
                            <a:rPr lang="en-US" sz="1000" b="1" kern="1200">
                              <a:solidFill>
                                <a:schemeClr val="lt1"/>
                              </a:solidFill>
                              <a:latin typeface="Verdana" panose="020B0604030504040204" pitchFamily="34" charset="0"/>
                              <a:ea typeface="Verdana" panose="020B0604030504040204" pitchFamily="34" charset="0"/>
                              <a:cs typeface="+mn-cs"/>
                            </a:rPr>
                            <a:t>Rheem 30 amp</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solidFill>
                      </a:tcPr>
                    </a:tc>
                    <a:tc>
                      <a:txBody>
                        <a:bodyPr/>
                        <a:lstStyle/>
                        <a:p>
                          <a:pPr algn="ctr"/>
                          <a:r>
                            <a:rPr lang="en-US" sz="1000">
                              <a:latin typeface="Verdana" panose="020B0604030504040204" pitchFamily="34" charset="0"/>
                              <a:ea typeface="Verdana" panose="020B0604030504040204" pitchFamily="34" charset="0"/>
                            </a:rPr>
                            <a:t>PROPH40 T2 RH375-30</a:t>
                          </a:r>
                        </a:p>
                      </a:txBody>
                      <a:tcPr anchor="ctr">
                        <a:lnT w="76200" cap="flat" cmpd="sng" algn="ctr">
                          <a:solidFill>
                            <a:schemeClr val="bg1"/>
                          </a:solidFill>
                          <a:prstDash val="solid"/>
                          <a:round/>
                          <a:headEnd type="none" w="med" len="med"/>
                          <a:tailEnd type="none" w="med" len="med"/>
                        </a:lnT>
                      </a:tcPr>
                    </a:tc>
                    <a:tc>
                      <a:txBody>
                        <a:bodyPr/>
                        <a:lstStyle/>
                        <a:p>
                          <a:pPr algn="ctr"/>
                          <a:r>
                            <a:rPr lang="en-US" sz="1000">
                              <a:latin typeface="Verdana" panose="020B0604030504040204" pitchFamily="34" charset="0"/>
                              <a:ea typeface="Verdana" panose="020B0604030504040204" pitchFamily="34" charset="0"/>
                            </a:rPr>
                            <a:t>63</a:t>
                          </a:r>
                        </a:p>
                      </a:txBody>
                      <a:tcPr anchor="ctr">
                        <a:lnT w="76200" cap="flat" cmpd="sng" algn="ctr">
                          <a:solidFill>
                            <a:schemeClr val="bg1"/>
                          </a:solidFill>
                          <a:prstDash val="solid"/>
                          <a:round/>
                          <a:headEnd type="none" w="med" len="med"/>
                          <a:tailEnd type="none" w="med" len="med"/>
                        </a:lnT>
                      </a:tcPr>
                    </a:tc>
                    <a:tc>
                      <a:txBody>
                        <a:bodyPr/>
                        <a:lstStyle/>
                        <a:p>
                          <a:pPr algn="ctr"/>
                          <a:r>
                            <a:rPr lang="en-US" sz="1000">
                              <a:latin typeface="Verdana" panose="020B0604030504040204" pitchFamily="34" charset="0"/>
                              <a:ea typeface="Verdana" panose="020B0604030504040204" pitchFamily="34" charset="0"/>
                            </a:rPr>
                            <a:t>20 &amp; ¼</a:t>
                          </a:r>
                        </a:p>
                      </a:txBody>
                      <a:tcPr anchor="ctr">
                        <a:lnT w="76200" cap="flat" cmpd="sng" algn="ctr">
                          <a:solidFill>
                            <a:schemeClr val="bg1"/>
                          </a:solidFill>
                          <a:prstDash val="solid"/>
                          <a:round/>
                          <a:headEnd type="none" w="med" len="med"/>
                          <a:tailEnd type="none" w="med" len="med"/>
                        </a:lnT>
                      </a:tcPr>
                    </a:tc>
                    <a:tc>
                      <a:txBody>
                        <a:bodyPr/>
                        <a:lstStyle/>
                        <a:p>
                          <a:pPr algn="ctr"/>
                          <a:r>
                            <a:rPr lang="en-US" sz="1000">
                              <a:latin typeface="Verdana" panose="020B0604030504040204" pitchFamily="34" charset="0"/>
                              <a:ea typeface="Verdana" panose="020B0604030504040204" pitchFamily="34" charset="0"/>
                            </a:rPr>
                            <a:t>60</a:t>
                          </a:r>
                        </a:p>
                      </a:txBody>
                      <a:tcPr anchor="ctr">
                        <a:lnT w="76200" cap="flat" cmpd="sng" algn="ctr">
                          <a:solidFill>
                            <a:schemeClr val="bg1"/>
                          </a:solidFill>
                          <a:prstDash val="solid"/>
                          <a:round/>
                          <a:headEnd type="none" w="med" len="med"/>
                          <a:tailEnd type="none" w="med" len="med"/>
                        </a:lnT>
                      </a:tcPr>
                    </a:tc>
                    <a:tc>
                      <a:txBody>
                        <a:bodyPr/>
                        <a:lstStyle/>
                        <a:p>
                          <a:pPr algn="ctr"/>
                          <a:r>
                            <a:rPr lang="en-US" sz="1000">
                              <a:latin typeface="Verdana" panose="020B0604030504040204" pitchFamily="34" charset="0"/>
                              <a:ea typeface="Verdana" panose="020B0604030504040204" pitchFamily="34" charset="0"/>
                            </a:rPr>
                            <a:t>174</a:t>
                          </a:r>
                        </a:p>
                      </a:txBody>
                      <a:tcPr anchor="ctr">
                        <a:lnT w="762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629836511"/>
                      </a:ext>
                    </a:extLst>
                  </a:tr>
                  <a:tr h="297635">
                    <a:tc vMerge="1">
                      <a:txBody>
                        <a:bodyPr/>
                        <a:lstStyle/>
                        <a:p>
                          <a:pPr marL="0" algn="l" defTabSz="457200" rtl="0" eaLnBrk="1" latinLnBrk="0" hangingPunct="1"/>
                          <a:endParaRPr lang="en-US" sz="1000" b="1" kern="1200">
                            <a:solidFill>
                              <a:schemeClr val="lt1"/>
                            </a:solidFill>
                            <a:latin typeface="Verdana" panose="020B0604030504040204" pitchFamily="34" charset="0"/>
                            <a:ea typeface="Verdana" panose="020B0604030504040204" pitchFamily="34" charset="0"/>
                            <a:cs typeface="+mn-cs"/>
                          </a:endParaRPr>
                        </a:p>
                      </a:txBody>
                      <a:tcPr>
                        <a:solidFill>
                          <a:schemeClr val="accent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a:latin typeface="Verdana" panose="020B0604030504040204" pitchFamily="34" charset="0"/>
                              <a:ea typeface="Verdana" panose="020B0604030504040204" pitchFamily="34" charset="0"/>
                            </a:rPr>
                            <a:t>PROPH50 T2 RH375-30</a:t>
                          </a:r>
                        </a:p>
                      </a:txBody>
                      <a:tcPr anchor="ctr"/>
                    </a:tc>
                    <a:tc>
                      <a:txBody>
                        <a:bodyPr/>
                        <a:lstStyle/>
                        <a:p>
                          <a:pPr algn="ctr"/>
                          <a:r>
                            <a:rPr lang="en-US" sz="1000">
                              <a:latin typeface="Verdana" panose="020B0604030504040204" pitchFamily="34" charset="0"/>
                              <a:ea typeface="Verdana" panose="020B0604030504040204" pitchFamily="34" charset="0"/>
                            </a:rPr>
                            <a:t>62</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a:latin typeface="Verdana" panose="020B0604030504040204" pitchFamily="34" charset="0"/>
                              <a:ea typeface="Verdana" panose="020B0604030504040204" pitchFamily="34" charset="0"/>
                            </a:rPr>
                            <a:t>22 &amp; ¼</a:t>
                          </a:r>
                        </a:p>
                      </a:txBody>
                      <a:tcPr anchor="ctr"/>
                    </a:tc>
                    <a:tc>
                      <a:txBody>
                        <a:bodyPr/>
                        <a:lstStyle/>
                        <a:p>
                          <a:pPr algn="ctr"/>
                          <a:r>
                            <a:rPr lang="en-US" sz="1000">
                              <a:latin typeface="Verdana" panose="020B0604030504040204" pitchFamily="34" charset="0"/>
                              <a:ea typeface="Verdana" panose="020B0604030504040204" pitchFamily="34" charset="0"/>
                            </a:rPr>
                            <a:t>67</a:t>
                          </a:r>
                        </a:p>
                      </a:txBody>
                      <a:tcPr anchor="ctr"/>
                    </a:tc>
                    <a:tc>
                      <a:txBody>
                        <a:bodyPr/>
                        <a:lstStyle/>
                        <a:p>
                          <a:pPr algn="ctr"/>
                          <a:r>
                            <a:rPr lang="en-US" sz="1000">
                              <a:latin typeface="Verdana" panose="020B0604030504040204" pitchFamily="34" charset="0"/>
                              <a:ea typeface="Verdana" panose="020B0604030504040204" pitchFamily="34" charset="0"/>
                            </a:rPr>
                            <a:t>218</a:t>
                          </a:r>
                        </a:p>
                      </a:txBody>
                      <a:tcPr anchor="ctr"/>
                    </a:tc>
                    <a:extLst>
                      <a:ext uri="{0D108BD9-81ED-4DB2-BD59-A6C34878D82A}">
                        <a16:rowId xmlns:a16="http://schemas.microsoft.com/office/drawing/2014/main" val="4200699305"/>
                      </a:ext>
                    </a:extLst>
                  </a:tr>
                  <a:tr h="297635">
                    <a:tc vMerge="1">
                      <a:txBody>
                        <a:bodyPr/>
                        <a:lstStyle/>
                        <a:p>
                          <a:pPr marL="0" algn="l" defTabSz="457200" rtl="0" eaLnBrk="1" latinLnBrk="0" hangingPunct="1"/>
                          <a:endParaRPr lang="en-US" sz="1000" b="1" kern="1200">
                            <a:solidFill>
                              <a:schemeClr val="lt1"/>
                            </a:solidFill>
                            <a:latin typeface="Verdana" panose="020B0604030504040204" pitchFamily="34" charset="0"/>
                            <a:ea typeface="Verdana" panose="020B0604030504040204" pitchFamily="34" charset="0"/>
                            <a:cs typeface="+mn-cs"/>
                          </a:endParaRPr>
                        </a:p>
                      </a:txBody>
                      <a:tcPr>
                        <a:solidFill>
                          <a:schemeClr val="accent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a:latin typeface="Verdana" panose="020B0604030504040204" pitchFamily="34" charset="0"/>
                              <a:ea typeface="Verdana" panose="020B0604030504040204" pitchFamily="34" charset="0"/>
                            </a:rPr>
                            <a:t>PROPH65 T2 RH375-30</a:t>
                          </a:r>
                        </a:p>
                      </a:txBody>
                      <a:tcPr anchor="ctr"/>
                    </a:tc>
                    <a:tc>
                      <a:txBody>
                        <a:bodyPr/>
                        <a:lstStyle/>
                        <a:p>
                          <a:pPr algn="ctr"/>
                          <a:r>
                            <a:rPr lang="en-US" sz="1000">
                              <a:latin typeface="Verdana" panose="020B0604030504040204" pitchFamily="34" charset="0"/>
                              <a:ea typeface="Verdana" panose="020B0604030504040204" pitchFamily="34" charset="0"/>
                            </a:rPr>
                            <a:t>65</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a:latin typeface="Verdana" panose="020B0604030504040204" pitchFamily="34" charset="0"/>
                              <a:ea typeface="Verdana" panose="020B0604030504040204" pitchFamily="34" charset="0"/>
                            </a:rPr>
                            <a:t>24 &amp; ¼</a:t>
                          </a:r>
                        </a:p>
                      </a:txBody>
                      <a:tcPr anchor="ctr"/>
                    </a:tc>
                    <a:tc>
                      <a:txBody>
                        <a:bodyPr/>
                        <a:lstStyle/>
                        <a:p>
                          <a:pPr algn="ctr"/>
                          <a:r>
                            <a:rPr lang="en-US" sz="1000">
                              <a:latin typeface="Verdana" panose="020B0604030504040204" pitchFamily="34" charset="0"/>
                              <a:ea typeface="Verdana" panose="020B0604030504040204" pitchFamily="34" charset="0"/>
                            </a:rPr>
                            <a:t>75</a:t>
                          </a:r>
                        </a:p>
                      </a:txBody>
                      <a:tcPr anchor="ctr"/>
                    </a:tc>
                    <a:tc>
                      <a:txBody>
                        <a:bodyPr/>
                        <a:lstStyle/>
                        <a:p>
                          <a:pPr algn="ctr"/>
                          <a:r>
                            <a:rPr lang="en-US" sz="1000">
                              <a:latin typeface="Verdana" panose="020B0604030504040204" pitchFamily="34" charset="0"/>
                              <a:ea typeface="Verdana" panose="020B0604030504040204" pitchFamily="34" charset="0"/>
                            </a:rPr>
                            <a:t>262</a:t>
                          </a:r>
                        </a:p>
                      </a:txBody>
                      <a:tcPr anchor="ctr"/>
                    </a:tc>
                    <a:extLst>
                      <a:ext uri="{0D108BD9-81ED-4DB2-BD59-A6C34878D82A}">
                        <a16:rowId xmlns:a16="http://schemas.microsoft.com/office/drawing/2014/main" val="406221958"/>
                      </a:ext>
                    </a:extLst>
                  </a:tr>
                  <a:tr h="297635">
                    <a:tc vMerge="1">
                      <a:txBody>
                        <a:bodyPr/>
                        <a:lstStyle/>
                        <a:p>
                          <a:pPr marL="0" algn="l" defTabSz="457200" rtl="0" eaLnBrk="1" latinLnBrk="0" hangingPunct="1"/>
                          <a:endParaRPr lang="en-US" sz="1000" b="1" kern="1200">
                            <a:solidFill>
                              <a:schemeClr val="lt1"/>
                            </a:solidFill>
                            <a:latin typeface="Verdana" panose="020B0604030504040204" pitchFamily="34" charset="0"/>
                            <a:ea typeface="Verdana" panose="020B0604030504040204" pitchFamily="34" charset="0"/>
                            <a:cs typeface="+mn-cs"/>
                          </a:endParaRPr>
                        </a:p>
                      </a:txBody>
                      <a:tcPr>
                        <a:lnB w="76200" cap="flat" cmpd="sng" algn="ctr">
                          <a:solidFill>
                            <a:schemeClr val="bg1"/>
                          </a:solidFill>
                          <a:prstDash val="solid"/>
                          <a:round/>
                          <a:headEnd type="none" w="med" len="med"/>
                          <a:tailEnd type="none" w="med" len="med"/>
                        </a:lnB>
                        <a:solidFill>
                          <a:schemeClr val="accent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a:latin typeface="Verdana" panose="020B0604030504040204" pitchFamily="34" charset="0"/>
                              <a:ea typeface="Verdana" panose="020B0604030504040204" pitchFamily="34" charset="0"/>
                            </a:rPr>
                            <a:t>PROPH80 T2 RH375-30</a:t>
                          </a:r>
                        </a:p>
                      </a:txBody>
                      <a:tcPr anchor="ctr"/>
                    </a:tc>
                    <a:tc>
                      <a:txBody>
                        <a:bodyPr/>
                        <a:lstStyle/>
                        <a:p>
                          <a:pPr algn="ctr"/>
                          <a:r>
                            <a:rPr lang="en-US" sz="1000">
                              <a:latin typeface="Verdana" panose="020B0604030504040204" pitchFamily="34" charset="0"/>
                              <a:ea typeface="Verdana" panose="020B0604030504040204" pitchFamily="34" charset="0"/>
                            </a:rPr>
                            <a:t>75</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a:latin typeface="Verdana" panose="020B0604030504040204" pitchFamily="34" charset="0"/>
                              <a:ea typeface="Verdana" panose="020B0604030504040204" pitchFamily="34" charset="0"/>
                            </a:rPr>
                            <a:t>24 &amp; ¼</a:t>
                          </a:r>
                        </a:p>
                      </a:txBody>
                      <a:tcPr anchor="ctr"/>
                    </a:tc>
                    <a:tc>
                      <a:txBody>
                        <a:bodyPr/>
                        <a:lstStyle/>
                        <a:p>
                          <a:pPr algn="ctr"/>
                          <a:r>
                            <a:rPr lang="en-US" sz="1000">
                              <a:latin typeface="Verdana" panose="020B0604030504040204" pitchFamily="34" charset="0"/>
                              <a:ea typeface="Verdana" panose="020B0604030504040204" pitchFamily="34" charset="0"/>
                            </a:rPr>
                            <a:t>87</a:t>
                          </a:r>
                        </a:p>
                      </a:txBody>
                      <a:tcPr anchor="ctr"/>
                    </a:tc>
                    <a:tc>
                      <a:txBody>
                        <a:bodyPr/>
                        <a:lstStyle/>
                        <a:p>
                          <a:pPr algn="ctr"/>
                          <a:r>
                            <a:rPr lang="en-US" sz="1000" dirty="0">
                              <a:latin typeface="Verdana" panose="020B0604030504040204" pitchFamily="34" charset="0"/>
                              <a:ea typeface="Verdana" panose="020B0604030504040204" pitchFamily="34" charset="0"/>
                            </a:rPr>
                            <a:t>281</a:t>
                          </a:r>
                        </a:p>
                      </a:txBody>
                      <a:tcPr anchor="ctr"/>
                    </a:tc>
                    <a:extLst>
                      <a:ext uri="{0D108BD9-81ED-4DB2-BD59-A6C34878D82A}">
                        <a16:rowId xmlns:a16="http://schemas.microsoft.com/office/drawing/2014/main" val="3342878263"/>
                      </a:ext>
                    </a:extLst>
                  </a:tr>
                </a:tbl>
              </a:graphicData>
            </a:graphic>
          </p:graphicFrame>
        </mc:Fallback>
      </mc:AlternateContent>
      <p:sp>
        <p:nvSpPr>
          <p:cNvPr id="3" name="TextBox 2">
            <a:extLst>
              <a:ext uri="{FF2B5EF4-FFF2-40B4-BE49-F238E27FC236}">
                <a16:creationId xmlns:a16="http://schemas.microsoft.com/office/drawing/2014/main" id="{D9FF29F2-8093-88AE-02D4-94AF52626E99}"/>
              </a:ext>
            </a:extLst>
          </p:cNvPr>
          <p:cNvSpPr txBox="1"/>
          <p:nvPr/>
        </p:nvSpPr>
        <p:spPr>
          <a:xfrm>
            <a:off x="683168" y="6312532"/>
            <a:ext cx="10188031" cy="461665"/>
          </a:xfrm>
          <a:prstGeom prst="rect">
            <a:avLst/>
          </a:prstGeom>
          <a:noFill/>
        </p:spPr>
        <p:txBody>
          <a:bodyPr wrap="square" rtlCol="0">
            <a:spAutoFit/>
          </a:bodyPr>
          <a:lstStyle/>
          <a:p>
            <a:r>
              <a:rPr lang="en-US" sz="800">
                <a:latin typeface="Verdana" panose="020B0604030504040204" pitchFamily="34" charset="0"/>
                <a:ea typeface="Verdana" panose="020B0604030504040204" pitchFamily="34" charset="0"/>
              </a:rPr>
              <a:t>C</a:t>
            </a:r>
            <a:r>
              <a:rPr lang="en-US" sz="800">
                <a:effectLst/>
                <a:latin typeface="Verdana" panose="020B0604030504040204" pitchFamily="34" charset="0"/>
                <a:ea typeface="Verdana" panose="020B0604030504040204" pitchFamily="34" charset="0"/>
              </a:rPr>
              <a:t>heck recent manufacturer product sheets for most up-to-date information. </a:t>
            </a:r>
            <a:r>
              <a:rPr lang="en-US" sz="800">
                <a:latin typeface="Verdana" panose="020B0604030504040204" pitchFamily="34" charset="0"/>
                <a:ea typeface="Verdana" panose="020B0604030504040204" pitchFamily="34" charset="0"/>
              </a:rPr>
              <a:t>M</a:t>
            </a:r>
            <a:r>
              <a:rPr lang="en-US" sz="800">
                <a:effectLst/>
                <a:latin typeface="Verdana" panose="020B0604030504040204" pitchFamily="34" charset="0"/>
                <a:ea typeface="Verdana" panose="020B0604030504040204" pitchFamily="34" charset="0"/>
              </a:rPr>
              <a:t>anufacturers are currently evaluating their space-requirement recommendations, be sure to check with individual manufacturers on latest installation guidance (updated as of </a:t>
            </a:r>
            <a:r>
              <a:rPr lang="en-US" sz="800">
                <a:latin typeface="Verdana" panose="020B0604030504040204" pitchFamily="34" charset="0"/>
                <a:ea typeface="Verdana" panose="020B0604030504040204" pitchFamily="34" charset="0"/>
              </a:rPr>
              <a:t>8/18/2022)</a:t>
            </a:r>
            <a:endParaRPr lang="en-US" sz="800">
              <a:effectLst/>
              <a:latin typeface="Verdana" panose="020B0604030504040204" pitchFamily="34" charset="0"/>
              <a:ea typeface="Verdana" panose="020B0604030504040204" pitchFamily="34" charset="0"/>
            </a:endParaRPr>
          </a:p>
          <a:p>
            <a:r>
              <a:rPr lang="en-US" sz="800">
                <a:latin typeface="Verdana" panose="020B0604030504040204" pitchFamily="34" charset="0"/>
                <a:ea typeface="Verdana" panose="020B0604030504040204" pitchFamily="34" charset="0"/>
              </a:rPr>
              <a:t>*The new Bradford White </a:t>
            </a:r>
            <a:r>
              <a:rPr lang="en-US" sz="800" err="1">
                <a:latin typeface="Verdana" panose="020B0604030504040204" pitchFamily="34" charset="0"/>
                <a:ea typeface="Verdana" panose="020B0604030504040204" pitchFamily="34" charset="0"/>
              </a:rPr>
              <a:t>AeroTherm</a:t>
            </a:r>
            <a:r>
              <a:rPr lang="en-US" sz="800">
                <a:latin typeface="Verdana" panose="020B0604030504040204" pitchFamily="34" charset="0"/>
                <a:ea typeface="Verdana" panose="020B0604030504040204" pitchFamily="34" charset="0"/>
              </a:rPr>
              <a:t> (Tier 4 model) is expected to be available to the market in 2023 – above product details represented are subject to modification.</a:t>
            </a:r>
          </a:p>
        </p:txBody>
      </p:sp>
    </p:spTree>
    <p:extLst>
      <p:ext uri="{BB962C8B-B14F-4D97-AF65-F5344CB8AC3E}">
        <p14:creationId xmlns:p14="http://schemas.microsoft.com/office/powerpoint/2010/main" val="4042776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2039507-C94C-4538-B80B-6AB1E6F9F28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32245" y="328958"/>
            <a:ext cx="7772416" cy="5564975"/>
          </a:xfrm>
          <a:prstGeom prst="rect">
            <a:avLst/>
          </a:prstGeom>
        </p:spPr>
      </p:pic>
      <p:sp>
        <p:nvSpPr>
          <p:cNvPr id="17" name="Rectangle: Rounded Corners 16">
            <a:extLst>
              <a:ext uri="{FF2B5EF4-FFF2-40B4-BE49-F238E27FC236}">
                <a16:creationId xmlns:a16="http://schemas.microsoft.com/office/drawing/2014/main" id="{EB290440-9685-4C05-A0E4-53558603B6D3}"/>
              </a:ext>
            </a:extLst>
          </p:cNvPr>
          <p:cNvSpPr/>
          <p:nvPr/>
        </p:nvSpPr>
        <p:spPr>
          <a:xfrm>
            <a:off x="700187" y="1414632"/>
            <a:ext cx="5368643" cy="1869355"/>
          </a:xfrm>
          <a:prstGeom prst="roundRect">
            <a:avLst/>
          </a:prstGeom>
          <a:solidFill>
            <a:srgbClr val="FFFFFF">
              <a:alpha val="89804"/>
            </a:srgbClr>
          </a:solidFill>
          <a:ln w="38100">
            <a:solidFill>
              <a:srgbClr val="00AD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4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Fully-Conditioned Space</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100" b="0" i="1"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Mainfloor</a:t>
            </a:r>
            <a:r>
              <a:rPr kumimoji="0" lang="en-US" sz="1100" b="0"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Utility Closet, Laundry Room</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Cooling effect is largely limited to rooms where HPWH installed, and typically sufficiently isolated from thermostat to have minimal effect on space heating system.</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Effect further limited by HPWH’s ability to capture excess heat (heating shoulder season, solar gains, latent heat).</a:t>
            </a:r>
            <a:endParaRPr kumimoji="0" lang="en-US" sz="1400" b="0"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575ED02E-0D3C-4F4D-8A40-1B092CBC4C60}"/>
              </a:ext>
            </a:extLst>
          </p:cNvPr>
          <p:cNvSpPr/>
          <p:nvPr/>
        </p:nvSpPr>
        <p:spPr>
          <a:xfrm>
            <a:off x="6085975" y="5282146"/>
            <a:ext cx="3739416" cy="1534344"/>
          </a:xfrm>
          <a:prstGeom prst="roundRect">
            <a:avLst/>
          </a:prstGeom>
          <a:solidFill>
            <a:srgbClr val="FFFFFF">
              <a:alpha val="89804"/>
            </a:srgbClr>
          </a:solidFill>
          <a:ln w="38100">
            <a:solidFill>
              <a:srgbClr val="EB00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4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Semi-Conditioned Space</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100" b="0"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Basement</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In spaces within insulated building envelope but not actively heated, feedback to space heating system is limited even further than in fully conditioned spaces.</a:t>
            </a:r>
          </a:p>
        </p:txBody>
      </p:sp>
      <p:sp>
        <p:nvSpPr>
          <p:cNvPr id="22" name="Rectangle: Rounded Corners 21">
            <a:extLst>
              <a:ext uri="{FF2B5EF4-FFF2-40B4-BE49-F238E27FC236}">
                <a16:creationId xmlns:a16="http://schemas.microsoft.com/office/drawing/2014/main" id="{7E620695-ABC8-464A-85E5-54FC3BD910B9}"/>
              </a:ext>
            </a:extLst>
          </p:cNvPr>
          <p:cNvSpPr/>
          <p:nvPr/>
        </p:nvSpPr>
        <p:spPr>
          <a:xfrm>
            <a:off x="1520190" y="4793312"/>
            <a:ext cx="2887154" cy="1407050"/>
          </a:xfrm>
          <a:prstGeom prst="roundRect">
            <a:avLst/>
          </a:prstGeom>
          <a:solidFill>
            <a:srgbClr val="FFFFFF">
              <a:alpha val="89804"/>
            </a:srgbClr>
          </a:solidFill>
          <a:ln w="38100">
            <a:solidFill>
              <a:srgbClr val="00A5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4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Non-Conditioned Space</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100" b="0"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Garage, Attic, Exterior Storage Closet</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No noticeable impact on </a:t>
            </a:r>
            <a:br>
              <a:rPr kumimoji="0" lang="en-US"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br>
            <a:r>
              <a:rPr kumimoji="0" lang="en-US"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space-heating system. Heat is replaced from outside.</a:t>
            </a:r>
          </a:p>
        </p:txBody>
      </p:sp>
      <p:sp>
        <p:nvSpPr>
          <p:cNvPr id="8" name="Rectangle: Rounded Corners 7">
            <a:extLst>
              <a:ext uri="{FF2B5EF4-FFF2-40B4-BE49-F238E27FC236}">
                <a16:creationId xmlns:a16="http://schemas.microsoft.com/office/drawing/2014/main" id="{C6CA2552-3A49-4CCD-92CC-B58321A2E284}"/>
              </a:ext>
            </a:extLst>
          </p:cNvPr>
          <p:cNvSpPr/>
          <p:nvPr/>
        </p:nvSpPr>
        <p:spPr>
          <a:xfrm>
            <a:off x="9259179" y="2022043"/>
            <a:ext cx="2303585" cy="1407049"/>
          </a:xfrm>
          <a:prstGeom prst="roundRect">
            <a:avLst/>
          </a:prstGeom>
          <a:solidFill>
            <a:srgbClr val="FFFFFF">
              <a:alpha val="89804"/>
            </a:srgbClr>
          </a:solidFill>
          <a:ln w="38100">
            <a:solidFill>
              <a:srgbClr val="F9E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4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Split-System HPWH</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Heat pumps installed outside a house have no measurable impact on space conditioning.</a:t>
            </a:r>
          </a:p>
        </p:txBody>
      </p:sp>
      <p:sp>
        <p:nvSpPr>
          <p:cNvPr id="11" name="TextBox 10">
            <a:extLst>
              <a:ext uri="{FF2B5EF4-FFF2-40B4-BE49-F238E27FC236}">
                <a16:creationId xmlns:a16="http://schemas.microsoft.com/office/drawing/2014/main" id="{E2AC88ED-3754-4C50-B1AD-6C7A373D8122}"/>
              </a:ext>
            </a:extLst>
          </p:cNvPr>
          <p:cNvSpPr txBox="1"/>
          <p:nvPr/>
        </p:nvSpPr>
        <p:spPr>
          <a:xfrm>
            <a:off x="133582" y="6537900"/>
            <a:ext cx="596241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[1] Ben Larson, </a:t>
            </a:r>
            <a:r>
              <a:rPr kumimoji="0" lang="en-US"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4"/>
              </a:rPr>
              <a:t>Larson Energy Research</a:t>
            </a:r>
            <a:endParaRPr kumimoji="0" lang="en-US"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2" name="TextBox 11">
            <a:extLst>
              <a:ext uri="{FF2B5EF4-FFF2-40B4-BE49-F238E27FC236}">
                <a16:creationId xmlns:a16="http://schemas.microsoft.com/office/drawing/2014/main" id="{5848156D-C220-87DE-E757-F4273DAAA742}"/>
              </a:ext>
            </a:extLst>
          </p:cNvPr>
          <p:cNvSpPr txBox="1"/>
          <p:nvPr/>
        </p:nvSpPr>
        <p:spPr>
          <a:xfrm>
            <a:off x="611777" y="948678"/>
            <a:ext cx="609790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Space Heat Interaction [1]</a:t>
            </a:r>
          </a:p>
        </p:txBody>
      </p:sp>
      <p:sp>
        <p:nvSpPr>
          <p:cNvPr id="13" name="Title 3">
            <a:extLst>
              <a:ext uri="{FF2B5EF4-FFF2-40B4-BE49-F238E27FC236}">
                <a16:creationId xmlns:a16="http://schemas.microsoft.com/office/drawing/2014/main" id="{0692DC92-0A5B-A092-0D69-528EFAF2C998}"/>
              </a:ext>
            </a:extLst>
          </p:cNvPr>
          <p:cNvSpPr txBox="1">
            <a:spLocks/>
          </p:cNvSpPr>
          <p:nvPr/>
        </p:nvSpPr>
        <p:spPr>
          <a:xfrm>
            <a:off x="609600" y="274638"/>
            <a:ext cx="9652000" cy="487362"/>
          </a:xfrm>
          <a:prstGeom prst="rect">
            <a:avLst/>
          </a:prstGeom>
        </p:spPr>
        <p:txBody>
          <a:bodyPr/>
          <a:lstStyle>
            <a:lvl1pPr algn="l" defTabSz="457200" rtl="0" eaLnBrk="1" latinLnBrk="0" hangingPunct="1">
              <a:spcBef>
                <a:spcPct val="0"/>
              </a:spcBef>
              <a:buNone/>
              <a:defRPr sz="2400" b="1" i="0" u="none" kern="1200">
                <a:solidFill>
                  <a:srgbClr val="007884"/>
                </a:solidFill>
                <a:latin typeface="Verdana"/>
                <a:ea typeface="+mj-ea"/>
                <a:cs typeface="Verdana"/>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7884"/>
                </a:solidFill>
                <a:effectLst/>
                <a:uLnTx/>
                <a:uFillTx/>
                <a:latin typeface="Verdana"/>
                <a:ea typeface="+mj-ea"/>
              </a:rPr>
              <a:t>Space Heat Interaction</a:t>
            </a:r>
          </a:p>
        </p:txBody>
      </p:sp>
    </p:spTree>
    <p:extLst>
      <p:ext uri="{BB962C8B-B14F-4D97-AF65-F5344CB8AC3E}">
        <p14:creationId xmlns:p14="http://schemas.microsoft.com/office/powerpoint/2010/main" val="2214210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4F035-FB03-BD7D-1D9F-C98E8021B870}"/>
              </a:ext>
            </a:extLst>
          </p:cNvPr>
          <p:cNvSpPr>
            <a:spLocks noGrp="1"/>
          </p:cNvSpPr>
          <p:nvPr>
            <p:ph type="title"/>
          </p:nvPr>
        </p:nvSpPr>
        <p:spPr/>
        <p:txBody>
          <a:bodyPr>
            <a:normAutofit/>
          </a:bodyPr>
          <a:lstStyle/>
          <a:p>
            <a:r>
              <a:rPr lang="en-US"/>
              <a:t>Installation Considerations: Open Basement</a:t>
            </a:r>
          </a:p>
        </p:txBody>
      </p:sp>
      <p:sp>
        <p:nvSpPr>
          <p:cNvPr id="3" name="Content Placeholder 2">
            <a:extLst>
              <a:ext uri="{FF2B5EF4-FFF2-40B4-BE49-F238E27FC236}">
                <a16:creationId xmlns:a16="http://schemas.microsoft.com/office/drawing/2014/main" id="{9471CA3C-6CC0-425E-7A65-7D8DA384E1B5}"/>
              </a:ext>
            </a:extLst>
          </p:cNvPr>
          <p:cNvSpPr>
            <a:spLocks noGrp="1"/>
          </p:cNvSpPr>
          <p:nvPr>
            <p:ph sz="half" idx="1"/>
          </p:nvPr>
        </p:nvSpPr>
        <p:spPr>
          <a:xfrm>
            <a:off x="609600" y="987551"/>
            <a:ext cx="11582400" cy="2680682"/>
          </a:xfrm>
        </p:spPr>
        <p:txBody>
          <a:bodyPr>
            <a:normAutofit/>
          </a:bodyPr>
          <a:lstStyle/>
          <a:p>
            <a:r>
              <a:rPr lang="en-US" sz="1800"/>
              <a:t>Generally, basements are </a:t>
            </a:r>
            <a:r>
              <a:rPr lang="en-US" sz="1800" i="1"/>
              <a:t>above</a:t>
            </a:r>
            <a:r>
              <a:rPr lang="en-US" sz="1800"/>
              <a:t> minimum volume requirements</a:t>
            </a:r>
          </a:p>
          <a:p>
            <a:r>
              <a:rPr lang="en-US" sz="1800"/>
              <a:t>Direct exhaust air away from walls in proximity of unit</a:t>
            </a:r>
          </a:p>
          <a:p>
            <a:r>
              <a:rPr lang="en-US" sz="1800"/>
              <a:t>Direct exhaust away from routine activities such as washing machines</a:t>
            </a:r>
          </a:p>
          <a:p>
            <a:r>
              <a:rPr lang="en-US" sz="1800"/>
              <a:t>Drain condensate to floor or other drain</a:t>
            </a:r>
          </a:p>
          <a:p>
            <a:r>
              <a:rPr lang="en-US" sz="1800"/>
              <a:t>If unit is located near an existing air handler that utilizes a condensate pump to dispose of condensate, the existing pump can additionally be utilized for the condensate produced by EHWHs</a:t>
            </a:r>
          </a:p>
          <a:p>
            <a:pPr marL="0" indent="0">
              <a:buNone/>
            </a:pPr>
            <a:endParaRPr lang="en-US"/>
          </a:p>
          <a:p>
            <a:pPr marL="0" indent="0">
              <a:buNone/>
            </a:pPr>
            <a:endParaRPr lang="en-US"/>
          </a:p>
        </p:txBody>
      </p:sp>
      <p:pic>
        <p:nvPicPr>
          <p:cNvPr id="10" name="Content Placeholder 9">
            <a:extLst>
              <a:ext uri="{FF2B5EF4-FFF2-40B4-BE49-F238E27FC236}">
                <a16:creationId xmlns:a16="http://schemas.microsoft.com/office/drawing/2014/main" id="{7B2DBEBF-34D2-DDB8-D91A-CB9C144A3524}"/>
              </a:ext>
            </a:extLst>
          </p:cNvPr>
          <p:cNvPicPr>
            <a:picLocks noGrp="1" noChangeAspect="1"/>
          </p:cNvPicPr>
          <p:nvPr>
            <p:ph sz="half" idx="2"/>
          </p:nvPr>
        </p:nvPicPr>
        <p:blipFill>
          <a:blip r:embed="rId3">
            <a:extLst>
              <a:ext uri="{BEBA8EAE-BF5A-486C-A8C5-ECC9F3942E4B}">
                <a14:imgProps xmlns:a14="http://schemas.microsoft.com/office/drawing/2010/main">
                  <a14:imgLayer r:embed="rId4">
                    <a14:imgEffect>
                      <a14:colorTemperature colorTemp="7800"/>
                    </a14:imgEffect>
                  </a14:imgLayer>
                </a14:imgProps>
              </a:ext>
            </a:extLst>
          </a:blip>
          <a:stretch>
            <a:fillRect/>
          </a:stretch>
        </p:blipFill>
        <p:spPr>
          <a:xfrm>
            <a:off x="3939338" y="3154223"/>
            <a:ext cx="3790722" cy="3429139"/>
          </a:xfrm>
          <a:prstGeom prst="rect">
            <a:avLst/>
          </a:prstGeom>
        </p:spPr>
      </p:pic>
    </p:spTree>
    <p:extLst>
      <p:ext uri="{BB962C8B-B14F-4D97-AF65-F5344CB8AC3E}">
        <p14:creationId xmlns:p14="http://schemas.microsoft.com/office/powerpoint/2010/main" val="151547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4F035-FB03-BD7D-1D9F-C98E8021B870}"/>
              </a:ext>
            </a:extLst>
          </p:cNvPr>
          <p:cNvSpPr>
            <a:spLocks noGrp="1"/>
          </p:cNvSpPr>
          <p:nvPr>
            <p:ph type="title"/>
          </p:nvPr>
        </p:nvSpPr>
        <p:spPr/>
        <p:txBody>
          <a:bodyPr>
            <a:normAutofit/>
          </a:bodyPr>
          <a:lstStyle/>
          <a:p>
            <a:r>
              <a:rPr lang="en-US"/>
              <a:t>Installation Considerations: Garages</a:t>
            </a:r>
          </a:p>
        </p:txBody>
      </p:sp>
      <p:sp>
        <p:nvSpPr>
          <p:cNvPr id="8" name="Content Placeholder 2">
            <a:extLst>
              <a:ext uri="{FF2B5EF4-FFF2-40B4-BE49-F238E27FC236}">
                <a16:creationId xmlns:a16="http://schemas.microsoft.com/office/drawing/2014/main" id="{562CDB5A-4E38-CBC2-60C4-0A88B4B36A08}"/>
              </a:ext>
            </a:extLst>
          </p:cNvPr>
          <p:cNvSpPr>
            <a:spLocks noGrp="1"/>
          </p:cNvSpPr>
          <p:nvPr>
            <p:ph sz="half" idx="1"/>
          </p:nvPr>
        </p:nvSpPr>
        <p:spPr>
          <a:xfrm>
            <a:off x="475785" y="1177121"/>
            <a:ext cx="6649843" cy="5836996"/>
          </a:xfrm>
        </p:spPr>
        <p:txBody>
          <a:bodyPr>
            <a:normAutofit/>
          </a:bodyPr>
          <a:lstStyle/>
          <a:p>
            <a:r>
              <a:rPr lang="en-US" sz="1800"/>
              <a:t>In the Northwest, garages are generally well insulated and stay above 35 degrees, except in extreme conditions</a:t>
            </a:r>
          </a:p>
          <a:p>
            <a:r>
              <a:rPr lang="en-US" sz="1800"/>
              <a:t>Top or side plumbing </a:t>
            </a:r>
            <a:r>
              <a:rPr lang="en-US" sz="1800" i="1"/>
              <a:t>not</a:t>
            </a:r>
            <a:r>
              <a:rPr lang="en-US" sz="1800"/>
              <a:t> an installation consideration, as space is generally not a limiting factor</a:t>
            </a:r>
          </a:p>
          <a:p>
            <a:r>
              <a:rPr lang="en-US" sz="1800"/>
              <a:t>Often require </a:t>
            </a:r>
            <a:r>
              <a:rPr lang="en-US" sz="1800" i="1"/>
              <a:t>no</a:t>
            </a:r>
            <a:r>
              <a:rPr lang="en-US" sz="1800"/>
              <a:t> ducting or ducting considerations</a:t>
            </a:r>
          </a:p>
          <a:p>
            <a:r>
              <a:rPr lang="en-US" sz="1800"/>
              <a:t>Drain condensate to the nearest drain location or directly outside</a:t>
            </a:r>
          </a:p>
          <a:p>
            <a:r>
              <a:rPr lang="en-US" sz="1800"/>
              <a:t>If installing on interior facing wall, sound absorbing material such iso pads and foam pipe insulation can be installed to minimize the mechanical transfer to the wall</a:t>
            </a:r>
          </a:p>
          <a:p>
            <a:pPr lvl="1"/>
            <a:r>
              <a:rPr lang="en-US" sz="1600"/>
              <a:t>Install sound absorbing materials </a:t>
            </a:r>
            <a:r>
              <a:rPr lang="en-US" sz="1600" i="1"/>
              <a:t>before</a:t>
            </a:r>
            <a:r>
              <a:rPr lang="en-US" sz="1600"/>
              <a:t> cinching down seismic strapping</a:t>
            </a:r>
          </a:p>
          <a:p>
            <a:r>
              <a:rPr lang="en-US" sz="1800"/>
              <a:t>Bring and install insulation pad</a:t>
            </a:r>
          </a:p>
          <a:p>
            <a:endParaRPr lang="en-US" sz="1800"/>
          </a:p>
          <a:p>
            <a:endParaRPr lang="en-US" sz="1800"/>
          </a:p>
          <a:p>
            <a:pPr marL="0" indent="0">
              <a:buNone/>
            </a:pPr>
            <a:endParaRPr lang="en-US"/>
          </a:p>
          <a:p>
            <a:pPr marL="0" indent="0">
              <a:buNone/>
            </a:pPr>
            <a:endParaRPr lang="en-US"/>
          </a:p>
        </p:txBody>
      </p:sp>
      <p:pic>
        <p:nvPicPr>
          <p:cNvPr id="3" name="Content Placeholder 5">
            <a:extLst>
              <a:ext uri="{FF2B5EF4-FFF2-40B4-BE49-F238E27FC236}">
                <a16:creationId xmlns:a16="http://schemas.microsoft.com/office/drawing/2014/main" id="{12EF0DB3-6C08-A1A5-C32F-93EC8D05F4A7}"/>
              </a:ext>
            </a:extLst>
          </p:cNvPr>
          <p:cNvPicPr>
            <a:picLocks noChangeAspect="1"/>
          </p:cNvPicPr>
          <p:nvPr/>
        </p:nvPicPr>
        <p:blipFill>
          <a:blip r:embed="rId3"/>
          <a:stretch>
            <a:fillRect/>
          </a:stretch>
        </p:blipFill>
        <p:spPr>
          <a:xfrm>
            <a:off x="7727508" y="1419554"/>
            <a:ext cx="3312199" cy="4416266"/>
          </a:xfrm>
          <a:prstGeom prst="rect">
            <a:avLst/>
          </a:prstGeom>
        </p:spPr>
      </p:pic>
    </p:spTree>
    <p:extLst>
      <p:ext uri="{BB962C8B-B14F-4D97-AF65-F5344CB8AC3E}">
        <p14:creationId xmlns:p14="http://schemas.microsoft.com/office/powerpoint/2010/main" val="3641521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103685E-FAA1-A06A-A737-337FA7F59C5A}"/>
              </a:ext>
            </a:extLst>
          </p:cNvPr>
          <p:cNvGrpSpPr/>
          <p:nvPr/>
        </p:nvGrpSpPr>
        <p:grpSpPr>
          <a:xfrm>
            <a:off x="1868396" y="2094632"/>
            <a:ext cx="7733212" cy="4585016"/>
            <a:chOff x="2229394" y="2089181"/>
            <a:chExt cx="7733212" cy="4585016"/>
          </a:xfrm>
        </p:grpSpPr>
        <p:pic>
          <p:nvPicPr>
            <p:cNvPr id="7" name="Picture 6">
              <a:extLst>
                <a:ext uri="{FF2B5EF4-FFF2-40B4-BE49-F238E27FC236}">
                  <a16:creationId xmlns:a16="http://schemas.microsoft.com/office/drawing/2014/main" id="{0BA773C5-2098-4107-B931-B493F822ADED}"/>
                </a:ext>
              </a:extLst>
            </p:cNvPr>
            <p:cNvPicPr>
              <a:picLocks noChangeAspect="1"/>
            </p:cNvPicPr>
            <p:nvPr/>
          </p:nvPicPr>
          <p:blipFill rotWithShape="1">
            <a:blip r:embed="rId3"/>
            <a:srcRect b="7965"/>
            <a:stretch/>
          </p:blipFill>
          <p:spPr>
            <a:xfrm>
              <a:off x="2229394" y="2089181"/>
              <a:ext cx="7733212" cy="4494182"/>
            </a:xfrm>
            <a:prstGeom prst="rect">
              <a:avLst/>
            </a:prstGeom>
          </p:spPr>
        </p:pic>
        <p:sp>
          <p:nvSpPr>
            <p:cNvPr id="3" name="TextBox 2">
              <a:extLst>
                <a:ext uri="{FF2B5EF4-FFF2-40B4-BE49-F238E27FC236}">
                  <a16:creationId xmlns:a16="http://schemas.microsoft.com/office/drawing/2014/main" id="{D94AB9EA-EC3E-4FBB-A3BD-63008B72D355}"/>
                </a:ext>
              </a:extLst>
            </p:cNvPr>
            <p:cNvSpPr txBox="1"/>
            <p:nvPr/>
          </p:nvSpPr>
          <p:spPr>
            <a:xfrm>
              <a:off x="2229394" y="5064016"/>
              <a:ext cx="2673772" cy="1169551"/>
            </a:xfrm>
            <a:prstGeom prst="rect">
              <a:avLst/>
            </a:prstGeom>
            <a:noFill/>
            <a:ln>
              <a:solidFill>
                <a:schemeClr val="bg1">
                  <a:lumMod val="8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All of Alaska is in Zone 7 except for the following boroughs in Zone 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Bethel, Northwest Arctic, </a:t>
              </a:r>
              <a:r>
                <a:rPr kumimoji="0" lang="en-US" sz="10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Dellingham</a:t>
              </a:r>
              <a:r>
                <a:rPr kumimoji="0" lang="en-US"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Southeast Fairbanks, Fairbanks N. Star, Wade Hampton, Nome, </a:t>
              </a:r>
              <a:br>
                <a:rPr kumimoji="0" lang="en-US"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br>
              <a:r>
                <a:rPr kumimoji="0" lang="en-US"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Yukon-Koyukuk, North Slope</a:t>
              </a:r>
            </a:p>
          </p:txBody>
        </p:sp>
        <p:sp>
          <p:nvSpPr>
            <p:cNvPr id="9" name="TextBox 8">
              <a:extLst>
                <a:ext uri="{FF2B5EF4-FFF2-40B4-BE49-F238E27FC236}">
                  <a16:creationId xmlns:a16="http://schemas.microsoft.com/office/drawing/2014/main" id="{82BF87FF-A3CC-48C4-AF54-99BC7C476834}"/>
                </a:ext>
              </a:extLst>
            </p:cNvPr>
            <p:cNvSpPr txBox="1"/>
            <p:nvPr/>
          </p:nvSpPr>
          <p:spPr>
            <a:xfrm>
              <a:off x="5752315" y="5679569"/>
              <a:ext cx="1820395" cy="553998"/>
            </a:xfrm>
            <a:prstGeom prst="rect">
              <a:avLst/>
            </a:prstGeom>
            <a:noFill/>
            <a:ln>
              <a:solidFill>
                <a:schemeClr val="bg1">
                  <a:lumMod val="8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Zone 1 includes Hawaii, Guam, Puerto Rico, and the Virgin Islands</a:t>
              </a:r>
            </a:p>
          </p:txBody>
        </p:sp>
        <p:sp>
          <p:nvSpPr>
            <p:cNvPr id="6" name="TextBox 5">
              <a:extLst>
                <a:ext uri="{FF2B5EF4-FFF2-40B4-BE49-F238E27FC236}">
                  <a16:creationId xmlns:a16="http://schemas.microsoft.com/office/drawing/2014/main" id="{307661DC-7385-46D1-806A-4975942C94E1}"/>
                </a:ext>
              </a:extLst>
            </p:cNvPr>
            <p:cNvSpPr txBox="1"/>
            <p:nvPr/>
          </p:nvSpPr>
          <p:spPr>
            <a:xfrm>
              <a:off x="3048000" y="6397198"/>
              <a:ext cx="6096000"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mn-cs"/>
                  <a:hlinkClick r:id="rId4"/>
                </a:rPr>
                <a:t>IECC Climate Zones (homerenergy.com)</a:t>
              </a:r>
              <a:endParaRPr kumimoji="0" lang="en-US"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grpSp>
      <p:sp>
        <p:nvSpPr>
          <p:cNvPr id="2" name="Title 1">
            <a:extLst>
              <a:ext uri="{FF2B5EF4-FFF2-40B4-BE49-F238E27FC236}">
                <a16:creationId xmlns:a16="http://schemas.microsoft.com/office/drawing/2014/main" id="{2669BF0D-8B64-4D59-BADA-602733025B0C}"/>
              </a:ext>
            </a:extLst>
          </p:cNvPr>
          <p:cNvSpPr>
            <a:spLocks noGrp="1"/>
          </p:cNvSpPr>
          <p:nvPr>
            <p:ph type="title"/>
          </p:nvPr>
        </p:nvSpPr>
        <p:spPr/>
        <p:txBody>
          <a:bodyPr>
            <a:normAutofit/>
          </a:bodyPr>
          <a:lstStyle/>
          <a:p>
            <a:r>
              <a:rPr lang="en-US" dirty="0"/>
              <a:t>Cold Climates Zones</a:t>
            </a:r>
          </a:p>
        </p:txBody>
      </p:sp>
      <p:sp>
        <p:nvSpPr>
          <p:cNvPr id="5" name="TextBox 4">
            <a:extLst>
              <a:ext uri="{FF2B5EF4-FFF2-40B4-BE49-F238E27FC236}">
                <a16:creationId xmlns:a16="http://schemas.microsoft.com/office/drawing/2014/main" id="{0D4DB220-B1AD-4401-BE85-C0BAEBB17060}"/>
              </a:ext>
            </a:extLst>
          </p:cNvPr>
          <p:cNvSpPr txBox="1"/>
          <p:nvPr/>
        </p:nvSpPr>
        <p:spPr>
          <a:xfrm>
            <a:off x="629611" y="966651"/>
            <a:ext cx="1076004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If a consumer lives in a “cold climate”, or climate zones 6 and 7 (as indicated by blue and purple on the map), basements are excellent locations for tank installations. Ducting using outside air would result in long periods of operation as a standard tank and decrease energy savings. </a:t>
            </a:r>
          </a:p>
        </p:txBody>
      </p:sp>
    </p:spTree>
    <p:extLst>
      <p:ext uri="{BB962C8B-B14F-4D97-AF65-F5344CB8AC3E}">
        <p14:creationId xmlns:p14="http://schemas.microsoft.com/office/powerpoint/2010/main" val="528272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17EC-4A9A-4CF7-A00E-C188934F9463}"/>
              </a:ext>
            </a:extLst>
          </p:cNvPr>
          <p:cNvSpPr>
            <a:spLocks noGrp="1"/>
          </p:cNvSpPr>
          <p:nvPr>
            <p:ph type="title"/>
          </p:nvPr>
        </p:nvSpPr>
        <p:spPr/>
        <p:txBody>
          <a:bodyPr/>
          <a:lstStyle/>
          <a:p>
            <a:r>
              <a:rPr lang="en-US"/>
              <a:t>Exhaust-Only Ducting Energy Savings Comparison</a:t>
            </a:r>
          </a:p>
        </p:txBody>
      </p:sp>
      <p:pic>
        <p:nvPicPr>
          <p:cNvPr id="9" name="Picture 8">
            <a:extLst>
              <a:ext uri="{FF2B5EF4-FFF2-40B4-BE49-F238E27FC236}">
                <a16:creationId xmlns:a16="http://schemas.microsoft.com/office/drawing/2014/main" id="{4529E705-524F-1B80-9C28-5D2F8D7DE4F6}"/>
              </a:ext>
            </a:extLst>
          </p:cNvPr>
          <p:cNvPicPr>
            <a:picLocks noChangeAspect="1"/>
          </p:cNvPicPr>
          <p:nvPr/>
        </p:nvPicPr>
        <p:blipFill>
          <a:blip r:embed="rId3"/>
          <a:stretch>
            <a:fillRect/>
          </a:stretch>
        </p:blipFill>
        <p:spPr>
          <a:xfrm>
            <a:off x="3010664" y="1000954"/>
            <a:ext cx="2861575" cy="5491499"/>
          </a:xfrm>
          <a:prstGeom prst="rect">
            <a:avLst/>
          </a:prstGeom>
        </p:spPr>
      </p:pic>
      <p:pic>
        <p:nvPicPr>
          <p:cNvPr id="11" name="Picture 10">
            <a:extLst>
              <a:ext uri="{FF2B5EF4-FFF2-40B4-BE49-F238E27FC236}">
                <a16:creationId xmlns:a16="http://schemas.microsoft.com/office/drawing/2014/main" id="{794089C8-398E-F666-8565-7CEBEFF88108}"/>
              </a:ext>
            </a:extLst>
          </p:cNvPr>
          <p:cNvPicPr>
            <a:picLocks noChangeAspect="1"/>
          </p:cNvPicPr>
          <p:nvPr/>
        </p:nvPicPr>
        <p:blipFill>
          <a:blip r:embed="rId4"/>
          <a:stretch>
            <a:fillRect/>
          </a:stretch>
        </p:blipFill>
        <p:spPr>
          <a:xfrm>
            <a:off x="5804709" y="1041508"/>
            <a:ext cx="2364204" cy="5484684"/>
          </a:xfrm>
          <a:prstGeom prst="rect">
            <a:avLst/>
          </a:prstGeom>
        </p:spPr>
      </p:pic>
      <p:pic>
        <p:nvPicPr>
          <p:cNvPr id="13" name="Picture 12">
            <a:extLst>
              <a:ext uri="{FF2B5EF4-FFF2-40B4-BE49-F238E27FC236}">
                <a16:creationId xmlns:a16="http://schemas.microsoft.com/office/drawing/2014/main" id="{32713563-72F0-7148-0228-59EFDC233529}"/>
              </a:ext>
            </a:extLst>
          </p:cNvPr>
          <p:cNvPicPr>
            <a:picLocks noChangeAspect="1"/>
          </p:cNvPicPr>
          <p:nvPr/>
        </p:nvPicPr>
        <p:blipFill rotWithShape="1">
          <a:blip r:embed="rId5"/>
          <a:srcRect b="1328"/>
          <a:stretch/>
        </p:blipFill>
        <p:spPr>
          <a:xfrm>
            <a:off x="8101382" y="1058146"/>
            <a:ext cx="2279210" cy="5394815"/>
          </a:xfrm>
          <a:prstGeom prst="rect">
            <a:avLst/>
          </a:prstGeom>
        </p:spPr>
      </p:pic>
      <p:sp>
        <p:nvSpPr>
          <p:cNvPr id="7" name="TextBox 6">
            <a:extLst>
              <a:ext uri="{FF2B5EF4-FFF2-40B4-BE49-F238E27FC236}">
                <a16:creationId xmlns:a16="http://schemas.microsoft.com/office/drawing/2014/main" id="{A402BCE7-FD3C-4644-A84C-5DA55B0E1B39}"/>
              </a:ext>
            </a:extLst>
          </p:cNvPr>
          <p:cNvSpPr txBox="1"/>
          <p:nvPr/>
        </p:nvSpPr>
        <p:spPr>
          <a:xfrm>
            <a:off x="609600" y="6559930"/>
            <a:ext cx="10448925" cy="212366"/>
          </a:xfrm>
          <a:prstGeom prst="rect">
            <a:avLst/>
          </a:prstGeom>
          <a:noFill/>
        </p:spPr>
        <p:txBody>
          <a:bodyPr wrap="square" rtlCol="0">
            <a:spAutoFit/>
          </a:bodyPr>
          <a:lstStyle/>
          <a:p>
            <a:pPr marL="0" marR="0">
              <a:lnSpc>
                <a:spcPct val="107000"/>
              </a:lnSpc>
              <a:spcBef>
                <a:spcPts val="0"/>
              </a:spcBef>
              <a:spcAft>
                <a:spcPts val="800"/>
              </a:spcAft>
            </a:pPr>
            <a:r>
              <a:rPr lang="en-US" sz="800" dirty="0">
                <a:effectLst/>
                <a:latin typeface="Verdana" panose="020B0604030504040204" pitchFamily="34" charset="0"/>
                <a:ea typeface="Calibri" panose="020F0502020204030204" pitchFamily="34" charset="0"/>
                <a:cs typeface="Times New Roman" panose="02020603050405020304" pitchFamily="18" charset="0"/>
              </a:rPr>
              <a:t>*Research conducted by Sarah </a:t>
            </a:r>
            <a:r>
              <a:rPr lang="en-US" sz="800" dirty="0" err="1">
                <a:effectLst/>
                <a:latin typeface="Verdana" panose="020B0604030504040204" pitchFamily="34" charset="0"/>
                <a:ea typeface="Calibri" panose="020F0502020204030204" pitchFamily="34" charset="0"/>
                <a:cs typeface="Times New Roman" panose="02020603050405020304" pitchFamily="18" charset="0"/>
              </a:rPr>
              <a:t>Widder</a:t>
            </a:r>
            <a:r>
              <a:rPr lang="en-US" sz="800" dirty="0">
                <a:effectLst/>
                <a:latin typeface="Verdana" panose="020B0604030504040204" pitchFamily="34" charset="0"/>
                <a:ea typeface="Calibri" panose="020F0502020204030204" pitchFamily="34" charset="0"/>
                <a:cs typeface="Times New Roman" panose="02020603050405020304" pitchFamily="18" charset="0"/>
              </a:rPr>
              <a:t>, </a:t>
            </a:r>
            <a:r>
              <a:rPr lang="en-US" sz="800" dirty="0" err="1">
                <a:effectLst/>
                <a:latin typeface="Verdana" panose="020B0604030504040204" pitchFamily="34" charset="0"/>
                <a:ea typeface="Calibri" panose="020F0502020204030204" pitchFamily="34" charset="0"/>
                <a:cs typeface="Times New Roman" panose="02020603050405020304" pitchFamily="18" charset="0"/>
              </a:rPr>
              <a:t>Cadeo</a:t>
            </a:r>
            <a:r>
              <a:rPr lang="en-US" sz="800" dirty="0">
                <a:effectLst/>
                <a:latin typeface="Verdana" panose="020B0604030504040204" pitchFamily="34" charset="0"/>
                <a:ea typeface="Calibri" panose="020F0502020204030204" pitchFamily="34" charset="0"/>
                <a:cs typeface="Times New Roman" panose="02020603050405020304" pitchFamily="18" charset="0"/>
              </a:rPr>
              <a:t> Group LLC, Ben Larson, and </a:t>
            </a:r>
            <a:r>
              <a:rPr lang="en-US" sz="800" dirty="0" err="1">
                <a:effectLst/>
                <a:latin typeface="Verdana" panose="020B0604030504040204" pitchFamily="34" charset="0"/>
                <a:ea typeface="Calibri" panose="020F0502020204030204" pitchFamily="34" charset="0"/>
                <a:cs typeface="Times New Roman" panose="02020603050405020304" pitchFamily="18" charset="0"/>
              </a:rPr>
              <a:t>Ecotope</a:t>
            </a:r>
            <a:r>
              <a:rPr lang="en-US" sz="800" dirty="0">
                <a:effectLst/>
                <a:latin typeface="Verdana" panose="020B0604030504040204" pitchFamily="34" charset="0"/>
                <a:ea typeface="Calibri" panose="020F0502020204030204" pitchFamily="34" charset="0"/>
                <a:cs typeface="Times New Roman" panose="02020603050405020304" pitchFamily="18" charset="0"/>
              </a:rPr>
              <a:t>, Inc in “The HPWH Handbook: Optimum Installation Practices and Answers to Lingering Research Questions”</a:t>
            </a:r>
          </a:p>
        </p:txBody>
      </p:sp>
      <p:grpSp>
        <p:nvGrpSpPr>
          <p:cNvPr id="8" name="Group 7">
            <a:extLst>
              <a:ext uri="{FF2B5EF4-FFF2-40B4-BE49-F238E27FC236}">
                <a16:creationId xmlns:a16="http://schemas.microsoft.com/office/drawing/2014/main" id="{71BBC554-908E-0147-AF82-97FAB400AC63}"/>
              </a:ext>
            </a:extLst>
          </p:cNvPr>
          <p:cNvGrpSpPr/>
          <p:nvPr/>
        </p:nvGrpSpPr>
        <p:grpSpPr>
          <a:xfrm>
            <a:off x="10394921" y="2232716"/>
            <a:ext cx="1870984" cy="2392567"/>
            <a:chOff x="5074683" y="3138682"/>
            <a:chExt cx="1870984" cy="2392567"/>
          </a:xfrm>
        </p:grpSpPr>
        <p:grpSp>
          <p:nvGrpSpPr>
            <p:cNvPr id="10" name="Group 9">
              <a:extLst>
                <a:ext uri="{FF2B5EF4-FFF2-40B4-BE49-F238E27FC236}">
                  <a16:creationId xmlns:a16="http://schemas.microsoft.com/office/drawing/2014/main" id="{EB5ED472-F8CE-BE42-314E-87F8BA424FD6}"/>
                </a:ext>
              </a:extLst>
            </p:cNvPr>
            <p:cNvGrpSpPr/>
            <p:nvPr/>
          </p:nvGrpSpPr>
          <p:grpSpPr>
            <a:xfrm>
              <a:off x="5086510" y="3138682"/>
              <a:ext cx="1609725" cy="230832"/>
              <a:chOff x="5886450" y="5047135"/>
              <a:chExt cx="1609725" cy="230832"/>
            </a:xfrm>
          </p:grpSpPr>
          <p:sp>
            <p:nvSpPr>
              <p:cNvPr id="36" name="Oval 35">
                <a:extLst>
                  <a:ext uri="{FF2B5EF4-FFF2-40B4-BE49-F238E27FC236}">
                    <a16:creationId xmlns:a16="http://schemas.microsoft.com/office/drawing/2014/main" id="{7E0DF114-9991-63D6-8E6C-0C54F16E4491}"/>
                  </a:ext>
                </a:extLst>
              </p:cNvPr>
              <p:cNvSpPr/>
              <p:nvPr/>
            </p:nvSpPr>
            <p:spPr>
              <a:xfrm>
                <a:off x="5886450" y="5109328"/>
                <a:ext cx="123826" cy="110372"/>
              </a:xfrm>
              <a:prstGeom prst="ellipse">
                <a:avLst/>
              </a:prstGeom>
              <a:solidFill>
                <a:srgbClr val="0070C0"/>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37" name="TextBox 36">
                <a:extLst>
                  <a:ext uri="{FF2B5EF4-FFF2-40B4-BE49-F238E27FC236}">
                    <a16:creationId xmlns:a16="http://schemas.microsoft.com/office/drawing/2014/main" id="{066837FF-F884-AEB6-C815-AD0C7D69A5B5}"/>
                  </a:ext>
                </a:extLst>
              </p:cNvPr>
              <p:cNvSpPr txBox="1"/>
              <p:nvPr/>
            </p:nvSpPr>
            <p:spPr>
              <a:xfrm>
                <a:off x="5983642" y="5047135"/>
                <a:ext cx="1512533" cy="230832"/>
              </a:xfrm>
              <a:prstGeom prst="rect">
                <a:avLst/>
              </a:prstGeom>
              <a:noFill/>
            </p:spPr>
            <p:txBody>
              <a:bodyPr wrap="square" rtlCol="0">
                <a:spAutoFit/>
              </a:bodyPr>
              <a:lstStyle/>
              <a:p>
                <a:r>
                  <a:rPr lang="en-US" sz="900">
                    <a:latin typeface="Verdana" panose="020B0604030504040204" pitchFamily="34" charset="0"/>
                    <a:ea typeface="Verdana" panose="020B0604030504040204" pitchFamily="34" charset="0"/>
                  </a:rPr>
                  <a:t>Interior Exhaust-only</a:t>
                </a:r>
              </a:p>
            </p:txBody>
          </p:sp>
        </p:grpSp>
        <p:sp>
          <p:nvSpPr>
            <p:cNvPr id="12" name="Oval 11">
              <a:extLst>
                <a:ext uri="{FF2B5EF4-FFF2-40B4-BE49-F238E27FC236}">
                  <a16:creationId xmlns:a16="http://schemas.microsoft.com/office/drawing/2014/main" id="{AA368790-0BDE-A9EB-44D0-FCA286B12F88}"/>
                </a:ext>
              </a:extLst>
            </p:cNvPr>
            <p:cNvSpPr/>
            <p:nvPr/>
          </p:nvSpPr>
          <p:spPr>
            <a:xfrm>
              <a:off x="5088453" y="3648776"/>
              <a:ext cx="123826" cy="110372"/>
            </a:xfrm>
            <a:prstGeom prst="ellipse">
              <a:avLst/>
            </a:prstGeom>
            <a:solidFill>
              <a:srgbClr val="00B050"/>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4" name="TextBox 13">
              <a:extLst>
                <a:ext uri="{FF2B5EF4-FFF2-40B4-BE49-F238E27FC236}">
                  <a16:creationId xmlns:a16="http://schemas.microsoft.com/office/drawing/2014/main" id="{79E4A376-3B51-AEB7-20F6-3CCC8B789213}"/>
                </a:ext>
              </a:extLst>
            </p:cNvPr>
            <p:cNvSpPr txBox="1"/>
            <p:nvPr/>
          </p:nvSpPr>
          <p:spPr>
            <a:xfrm>
              <a:off x="5183702" y="3590576"/>
              <a:ext cx="1512533" cy="230832"/>
            </a:xfrm>
            <a:prstGeom prst="rect">
              <a:avLst/>
            </a:prstGeom>
            <a:noFill/>
          </p:spPr>
          <p:txBody>
            <a:bodyPr wrap="square" rtlCol="0">
              <a:spAutoFit/>
            </a:bodyPr>
            <a:lstStyle/>
            <a:p>
              <a:r>
                <a:rPr lang="en-US" sz="900">
                  <a:latin typeface="Verdana" panose="020B0604030504040204" pitchFamily="34" charset="0"/>
                  <a:ea typeface="Verdana" panose="020B0604030504040204" pitchFamily="34" charset="0"/>
                </a:rPr>
                <a:t>Interior Dual Ducting</a:t>
              </a:r>
            </a:p>
          </p:txBody>
        </p:sp>
        <p:grpSp>
          <p:nvGrpSpPr>
            <p:cNvPr id="15" name="Group 14">
              <a:extLst>
                <a:ext uri="{FF2B5EF4-FFF2-40B4-BE49-F238E27FC236}">
                  <a16:creationId xmlns:a16="http://schemas.microsoft.com/office/drawing/2014/main" id="{C9378515-3BED-1752-B91F-C9B22936698D}"/>
                </a:ext>
              </a:extLst>
            </p:cNvPr>
            <p:cNvGrpSpPr/>
            <p:nvPr/>
          </p:nvGrpSpPr>
          <p:grpSpPr>
            <a:xfrm>
              <a:off x="5083690" y="3369514"/>
              <a:ext cx="1612546" cy="230832"/>
              <a:chOff x="8706204" y="3916449"/>
              <a:chExt cx="1612546" cy="230832"/>
            </a:xfrm>
          </p:grpSpPr>
          <p:sp>
            <p:nvSpPr>
              <p:cNvPr id="34" name="Oval 33">
                <a:extLst>
                  <a:ext uri="{FF2B5EF4-FFF2-40B4-BE49-F238E27FC236}">
                    <a16:creationId xmlns:a16="http://schemas.microsoft.com/office/drawing/2014/main" id="{A7249B4F-8A62-BCB3-2397-4ECE7974373B}"/>
                  </a:ext>
                </a:extLst>
              </p:cNvPr>
              <p:cNvSpPr/>
              <p:nvPr/>
            </p:nvSpPr>
            <p:spPr>
              <a:xfrm>
                <a:off x="8706204" y="3971082"/>
                <a:ext cx="123826" cy="110372"/>
              </a:xfrm>
              <a:prstGeom prst="ellipse">
                <a:avLst/>
              </a:prstGeom>
              <a:solidFill>
                <a:srgbClr val="FF0000"/>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35" name="TextBox 34">
                <a:extLst>
                  <a:ext uri="{FF2B5EF4-FFF2-40B4-BE49-F238E27FC236}">
                    <a16:creationId xmlns:a16="http://schemas.microsoft.com/office/drawing/2014/main" id="{0FE2C195-2D05-DA7D-0DB0-4CA46E38C7B4}"/>
                  </a:ext>
                </a:extLst>
              </p:cNvPr>
              <p:cNvSpPr txBox="1"/>
              <p:nvPr/>
            </p:nvSpPr>
            <p:spPr>
              <a:xfrm>
                <a:off x="8806217" y="3916449"/>
                <a:ext cx="1512533" cy="230832"/>
              </a:xfrm>
              <a:prstGeom prst="rect">
                <a:avLst/>
              </a:prstGeom>
              <a:noFill/>
            </p:spPr>
            <p:txBody>
              <a:bodyPr wrap="square" rtlCol="0">
                <a:spAutoFit/>
              </a:bodyPr>
              <a:lstStyle/>
              <a:p>
                <a:r>
                  <a:rPr lang="en-US" sz="900">
                    <a:latin typeface="Verdana" panose="020B0604030504040204" pitchFamily="34" charset="0"/>
                    <a:ea typeface="Verdana" panose="020B0604030504040204" pitchFamily="34" charset="0"/>
                  </a:rPr>
                  <a:t>Interior – No Ducting</a:t>
                </a:r>
              </a:p>
            </p:txBody>
          </p:sp>
        </p:grpSp>
        <p:grpSp>
          <p:nvGrpSpPr>
            <p:cNvPr id="16" name="Group 15">
              <a:extLst>
                <a:ext uri="{FF2B5EF4-FFF2-40B4-BE49-F238E27FC236}">
                  <a16:creationId xmlns:a16="http://schemas.microsoft.com/office/drawing/2014/main" id="{B0333E6C-31ED-584C-EB12-0255462B2231}"/>
                </a:ext>
              </a:extLst>
            </p:cNvPr>
            <p:cNvGrpSpPr/>
            <p:nvPr/>
          </p:nvGrpSpPr>
          <p:grpSpPr>
            <a:xfrm>
              <a:off x="5095120" y="3933684"/>
              <a:ext cx="1841022" cy="230832"/>
              <a:chOff x="5066545" y="3625996"/>
              <a:chExt cx="1841022" cy="230832"/>
            </a:xfrm>
          </p:grpSpPr>
          <p:sp>
            <p:nvSpPr>
              <p:cNvPr id="32" name="TextBox 31">
                <a:extLst>
                  <a:ext uri="{FF2B5EF4-FFF2-40B4-BE49-F238E27FC236}">
                    <a16:creationId xmlns:a16="http://schemas.microsoft.com/office/drawing/2014/main" id="{17D24282-1C0D-D10B-6B4B-1CEC27F14DF2}"/>
                  </a:ext>
                </a:extLst>
              </p:cNvPr>
              <p:cNvSpPr txBox="1"/>
              <p:nvPr/>
            </p:nvSpPr>
            <p:spPr>
              <a:xfrm>
                <a:off x="5155127" y="3625996"/>
                <a:ext cx="1752440" cy="230832"/>
              </a:xfrm>
              <a:prstGeom prst="rect">
                <a:avLst/>
              </a:prstGeom>
              <a:noFill/>
            </p:spPr>
            <p:txBody>
              <a:bodyPr wrap="square" rtlCol="0">
                <a:spAutoFit/>
              </a:bodyPr>
              <a:lstStyle/>
              <a:p>
                <a:r>
                  <a:rPr lang="en-US" sz="900">
                    <a:latin typeface="Verdana" panose="020B0604030504040204" pitchFamily="34" charset="0"/>
                    <a:ea typeface="Verdana" panose="020B0604030504040204" pitchFamily="34" charset="0"/>
                  </a:rPr>
                  <a:t>Basement Exhaust-only</a:t>
                </a:r>
              </a:p>
            </p:txBody>
          </p:sp>
          <p:sp>
            <p:nvSpPr>
              <p:cNvPr id="33" name="Rectangle 32">
                <a:extLst>
                  <a:ext uri="{FF2B5EF4-FFF2-40B4-BE49-F238E27FC236}">
                    <a16:creationId xmlns:a16="http://schemas.microsoft.com/office/drawing/2014/main" id="{F3A4E2D0-EA02-DD53-AC51-FD98F047DE31}"/>
                  </a:ext>
                </a:extLst>
              </p:cNvPr>
              <p:cNvSpPr/>
              <p:nvPr/>
            </p:nvSpPr>
            <p:spPr>
              <a:xfrm>
                <a:off x="5066545" y="3678798"/>
                <a:ext cx="100012" cy="101033"/>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5C3993D6-A05E-ACC8-D3BB-47902A5F6108}"/>
                </a:ext>
              </a:extLst>
            </p:cNvPr>
            <p:cNvGrpSpPr/>
            <p:nvPr/>
          </p:nvGrpSpPr>
          <p:grpSpPr>
            <a:xfrm>
              <a:off x="5074683" y="4789121"/>
              <a:ext cx="1640602" cy="230832"/>
              <a:chOff x="5046108" y="4481433"/>
              <a:chExt cx="1640602" cy="230832"/>
            </a:xfrm>
          </p:grpSpPr>
          <p:sp>
            <p:nvSpPr>
              <p:cNvPr id="30" name="TextBox 29">
                <a:extLst>
                  <a:ext uri="{FF2B5EF4-FFF2-40B4-BE49-F238E27FC236}">
                    <a16:creationId xmlns:a16="http://schemas.microsoft.com/office/drawing/2014/main" id="{CECF12B5-2DC9-401D-C3CC-F4C3B0325A58}"/>
                  </a:ext>
                </a:extLst>
              </p:cNvPr>
              <p:cNvSpPr txBox="1"/>
              <p:nvPr/>
            </p:nvSpPr>
            <p:spPr>
              <a:xfrm>
                <a:off x="5174177" y="4481433"/>
                <a:ext cx="1512533" cy="230832"/>
              </a:xfrm>
              <a:prstGeom prst="rect">
                <a:avLst/>
              </a:prstGeom>
              <a:noFill/>
            </p:spPr>
            <p:txBody>
              <a:bodyPr wrap="square" rtlCol="0">
                <a:spAutoFit/>
              </a:bodyPr>
              <a:lstStyle/>
              <a:p>
                <a:r>
                  <a:rPr lang="en-US" sz="900" dirty="0">
                    <a:latin typeface="Verdana" panose="020B0604030504040204" pitchFamily="34" charset="0"/>
                    <a:ea typeface="Verdana" panose="020B0604030504040204" pitchFamily="34" charset="0"/>
                  </a:rPr>
                  <a:t>Garage Exhaust-only</a:t>
                </a:r>
              </a:p>
            </p:txBody>
          </p:sp>
          <p:sp>
            <p:nvSpPr>
              <p:cNvPr id="31" name="Isosceles Triangle 30">
                <a:extLst>
                  <a:ext uri="{FF2B5EF4-FFF2-40B4-BE49-F238E27FC236}">
                    <a16:creationId xmlns:a16="http://schemas.microsoft.com/office/drawing/2014/main" id="{DA2B3E5B-DCB1-BA1C-0562-3A4324130FAD}"/>
                  </a:ext>
                </a:extLst>
              </p:cNvPr>
              <p:cNvSpPr/>
              <p:nvPr/>
            </p:nvSpPr>
            <p:spPr>
              <a:xfrm>
                <a:off x="5046108" y="4537196"/>
                <a:ext cx="127159" cy="100256"/>
              </a:xfrm>
              <a:prstGeom prst="triangle">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74486FBC-8728-EADA-6A93-1E763EAA347D}"/>
                </a:ext>
              </a:extLst>
            </p:cNvPr>
            <p:cNvGrpSpPr/>
            <p:nvPr/>
          </p:nvGrpSpPr>
          <p:grpSpPr>
            <a:xfrm>
              <a:off x="5098217" y="4184218"/>
              <a:ext cx="1837925" cy="230832"/>
              <a:chOff x="5069642" y="3876530"/>
              <a:chExt cx="1837925" cy="230832"/>
            </a:xfrm>
          </p:grpSpPr>
          <p:sp>
            <p:nvSpPr>
              <p:cNvPr id="28" name="Rectangle 27">
                <a:extLst>
                  <a:ext uri="{FF2B5EF4-FFF2-40B4-BE49-F238E27FC236}">
                    <a16:creationId xmlns:a16="http://schemas.microsoft.com/office/drawing/2014/main" id="{CE8B9836-B191-C5EE-703B-6AC4F51A18BF}"/>
                  </a:ext>
                </a:extLst>
              </p:cNvPr>
              <p:cNvSpPr/>
              <p:nvPr/>
            </p:nvSpPr>
            <p:spPr>
              <a:xfrm>
                <a:off x="5069642" y="3936338"/>
                <a:ext cx="100012" cy="101033"/>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EDCCBD8B-E56B-6F11-9CE5-92A24D8C399B}"/>
                  </a:ext>
                </a:extLst>
              </p:cNvPr>
              <p:cNvSpPr txBox="1"/>
              <p:nvPr/>
            </p:nvSpPr>
            <p:spPr>
              <a:xfrm>
                <a:off x="5155127" y="3876530"/>
                <a:ext cx="1752440" cy="230832"/>
              </a:xfrm>
              <a:prstGeom prst="rect">
                <a:avLst/>
              </a:prstGeom>
              <a:noFill/>
            </p:spPr>
            <p:txBody>
              <a:bodyPr wrap="square" rtlCol="0">
                <a:spAutoFit/>
              </a:bodyPr>
              <a:lstStyle/>
              <a:p>
                <a:r>
                  <a:rPr lang="en-US" sz="900" dirty="0">
                    <a:latin typeface="Verdana" panose="020B0604030504040204" pitchFamily="34" charset="0"/>
                    <a:ea typeface="Verdana" panose="020B0604030504040204" pitchFamily="34" charset="0"/>
                  </a:rPr>
                  <a:t>Basement – No Ducting</a:t>
                </a:r>
              </a:p>
            </p:txBody>
          </p:sp>
        </p:grpSp>
        <p:grpSp>
          <p:nvGrpSpPr>
            <p:cNvPr id="19" name="Group 18">
              <a:extLst>
                <a:ext uri="{FF2B5EF4-FFF2-40B4-BE49-F238E27FC236}">
                  <a16:creationId xmlns:a16="http://schemas.microsoft.com/office/drawing/2014/main" id="{5BF32322-07E6-2ADA-BD9B-45DA08BB7BF4}"/>
                </a:ext>
              </a:extLst>
            </p:cNvPr>
            <p:cNvGrpSpPr/>
            <p:nvPr/>
          </p:nvGrpSpPr>
          <p:grpSpPr>
            <a:xfrm>
              <a:off x="5104645" y="4430688"/>
              <a:ext cx="1841022" cy="230832"/>
              <a:chOff x="5076070" y="4123000"/>
              <a:chExt cx="1841022" cy="230832"/>
            </a:xfrm>
          </p:grpSpPr>
          <p:sp>
            <p:nvSpPr>
              <p:cNvPr id="26" name="Rectangle 25">
                <a:extLst>
                  <a:ext uri="{FF2B5EF4-FFF2-40B4-BE49-F238E27FC236}">
                    <a16:creationId xmlns:a16="http://schemas.microsoft.com/office/drawing/2014/main" id="{EBE47150-4922-3440-5B2C-528FCF23419A}"/>
                  </a:ext>
                </a:extLst>
              </p:cNvPr>
              <p:cNvSpPr/>
              <p:nvPr/>
            </p:nvSpPr>
            <p:spPr>
              <a:xfrm>
                <a:off x="5076070" y="4184503"/>
                <a:ext cx="100012" cy="101033"/>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999DE10-3E82-833B-44A9-15EE337661E1}"/>
                  </a:ext>
                </a:extLst>
              </p:cNvPr>
              <p:cNvSpPr txBox="1"/>
              <p:nvPr/>
            </p:nvSpPr>
            <p:spPr>
              <a:xfrm>
                <a:off x="5164652" y="4123000"/>
                <a:ext cx="1752440" cy="230832"/>
              </a:xfrm>
              <a:prstGeom prst="rect">
                <a:avLst/>
              </a:prstGeom>
              <a:noFill/>
            </p:spPr>
            <p:txBody>
              <a:bodyPr wrap="square" rtlCol="0">
                <a:spAutoFit/>
              </a:bodyPr>
              <a:lstStyle/>
              <a:p>
                <a:r>
                  <a:rPr lang="en-US" sz="900">
                    <a:latin typeface="Verdana" panose="020B0604030504040204" pitchFamily="34" charset="0"/>
                    <a:ea typeface="Verdana" panose="020B0604030504040204" pitchFamily="34" charset="0"/>
                  </a:rPr>
                  <a:t>Basement Dual Ducting</a:t>
                </a:r>
              </a:p>
            </p:txBody>
          </p:sp>
        </p:grpSp>
        <p:grpSp>
          <p:nvGrpSpPr>
            <p:cNvPr id="20" name="Group 19">
              <a:extLst>
                <a:ext uri="{FF2B5EF4-FFF2-40B4-BE49-F238E27FC236}">
                  <a16:creationId xmlns:a16="http://schemas.microsoft.com/office/drawing/2014/main" id="{4F170F0B-3F07-88BF-6A50-DAB773AFEBCB}"/>
                </a:ext>
              </a:extLst>
            </p:cNvPr>
            <p:cNvGrpSpPr/>
            <p:nvPr/>
          </p:nvGrpSpPr>
          <p:grpSpPr>
            <a:xfrm>
              <a:off x="5081546" y="5042160"/>
              <a:ext cx="1632829" cy="230832"/>
              <a:chOff x="5052971" y="4734472"/>
              <a:chExt cx="1632829" cy="230832"/>
            </a:xfrm>
          </p:grpSpPr>
          <p:sp>
            <p:nvSpPr>
              <p:cNvPr id="24" name="TextBox 23">
                <a:extLst>
                  <a:ext uri="{FF2B5EF4-FFF2-40B4-BE49-F238E27FC236}">
                    <a16:creationId xmlns:a16="http://schemas.microsoft.com/office/drawing/2014/main" id="{1DA46121-1582-773D-00BC-744ED75C5E0F}"/>
                  </a:ext>
                </a:extLst>
              </p:cNvPr>
              <p:cNvSpPr txBox="1"/>
              <p:nvPr/>
            </p:nvSpPr>
            <p:spPr>
              <a:xfrm>
                <a:off x="5173267" y="4734472"/>
                <a:ext cx="1512533" cy="230832"/>
              </a:xfrm>
              <a:prstGeom prst="rect">
                <a:avLst/>
              </a:prstGeom>
              <a:noFill/>
            </p:spPr>
            <p:txBody>
              <a:bodyPr wrap="square" rtlCol="0">
                <a:spAutoFit/>
              </a:bodyPr>
              <a:lstStyle/>
              <a:p>
                <a:r>
                  <a:rPr lang="en-US" sz="900">
                    <a:latin typeface="Verdana" panose="020B0604030504040204" pitchFamily="34" charset="0"/>
                    <a:ea typeface="Verdana" panose="020B0604030504040204" pitchFamily="34" charset="0"/>
                  </a:rPr>
                  <a:t>Garage – No Ducting</a:t>
                </a:r>
              </a:p>
            </p:txBody>
          </p:sp>
          <p:sp>
            <p:nvSpPr>
              <p:cNvPr id="25" name="Isosceles Triangle 24">
                <a:extLst>
                  <a:ext uri="{FF2B5EF4-FFF2-40B4-BE49-F238E27FC236}">
                    <a16:creationId xmlns:a16="http://schemas.microsoft.com/office/drawing/2014/main" id="{4CAB922B-3E66-806C-A289-54888FA8B49D}"/>
                  </a:ext>
                </a:extLst>
              </p:cNvPr>
              <p:cNvSpPr/>
              <p:nvPr/>
            </p:nvSpPr>
            <p:spPr>
              <a:xfrm>
                <a:off x="5052971" y="4793815"/>
                <a:ext cx="127159" cy="100256"/>
              </a:xfrm>
              <a:prstGeom prst="triangl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6F78B2E2-0B5E-0DA4-B5A5-BD5FEDE1F441}"/>
                </a:ext>
              </a:extLst>
            </p:cNvPr>
            <p:cNvGrpSpPr/>
            <p:nvPr/>
          </p:nvGrpSpPr>
          <p:grpSpPr>
            <a:xfrm>
              <a:off x="5081546" y="5300417"/>
              <a:ext cx="1639692" cy="230832"/>
              <a:chOff x="5052971" y="4992729"/>
              <a:chExt cx="1639692" cy="230832"/>
            </a:xfrm>
          </p:grpSpPr>
          <p:sp>
            <p:nvSpPr>
              <p:cNvPr id="22" name="TextBox 21">
                <a:extLst>
                  <a:ext uri="{FF2B5EF4-FFF2-40B4-BE49-F238E27FC236}">
                    <a16:creationId xmlns:a16="http://schemas.microsoft.com/office/drawing/2014/main" id="{C35F8692-DC5C-4491-B1AF-4D22736E4E02}"/>
                  </a:ext>
                </a:extLst>
              </p:cNvPr>
              <p:cNvSpPr txBox="1"/>
              <p:nvPr/>
            </p:nvSpPr>
            <p:spPr>
              <a:xfrm>
                <a:off x="5180130" y="4992729"/>
                <a:ext cx="1512533" cy="230832"/>
              </a:xfrm>
              <a:prstGeom prst="rect">
                <a:avLst/>
              </a:prstGeom>
              <a:noFill/>
            </p:spPr>
            <p:txBody>
              <a:bodyPr wrap="square" rtlCol="0">
                <a:spAutoFit/>
              </a:bodyPr>
              <a:lstStyle/>
              <a:p>
                <a:r>
                  <a:rPr lang="en-US" sz="900">
                    <a:latin typeface="Verdana" panose="020B0604030504040204" pitchFamily="34" charset="0"/>
                    <a:ea typeface="Verdana" panose="020B0604030504040204" pitchFamily="34" charset="0"/>
                  </a:rPr>
                  <a:t>Garage Dual Ducting</a:t>
                </a:r>
              </a:p>
            </p:txBody>
          </p:sp>
          <p:sp>
            <p:nvSpPr>
              <p:cNvPr id="23" name="Isosceles Triangle 22">
                <a:extLst>
                  <a:ext uri="{FF2B5EF4-FFF2-40B4-BE49-F238E27FC236}">
                    <a16:creationId xmlns:a16="http://schemas.microsoft.com/office/drawing/2014/main" id="{7295FCDF-FEE7-422F-593A-7FD68FB2D822}"/>
                  </a:ext>
                </a:extLst>
              </p:cNvPr>
              <p:cNvSpPr/>
              <p:nvPr/>
            </p:nvSpPr>
            <p:spPr>
              <a:xfrm>
                <a:off x="5052971" y="5039417"/>
                <a:ext cx="127159" cy="100256"/>
              </a:xfrm>
              <a:prstGeom prst="triangl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3" name="TextBox 2">
            <a:extLst>
              <a:ext uri="{FF2B5EF4-FFF2-40B4-BE49-F238E27FC236}">
                <a16:creationId xmlns:a16="http://schemas.microsoft.com/office/drawing/2014/main" id="{140F7A87-0466-4480-7074-56B42DD9EDDD}"/>
              </a:ext>
            </a:extLst>
          </p:cNvPr>
          <p:cNvSpPr txBox="1"/>
          <p:nvPr/>
        </p:nvSpPr>
        <p:spPr>
          <a:xfrm>
            <a:off x="209239" y="1000954"/>
            <a:ext cx="3053869" cy="3539430"/>
          </a:xfrm>
          <a:prstGeom prst="rect">
            <a:avLst/>
          </a:prstGeom>
          <a:noFill/>
        </p:spPr>
        <p:txBody>
          <a:bodyPr wrap="square" rtlCol="0">
            <a:spAutoFit/>
          </a:bodyPr>
          <a:lstStyle/>
          <a:p>
            <a:r>
              <a:rPr lang="en-US" sz="1400" dirty="0">
                <a:effectLst/>
                <a:latin typeface="Verdana" panose="020B0604030504040204" pitchFamily="34" charset="0"/>
                <a:ea typeface="MS PGothic" panose="020B0600070205080204" pitchFamily="34" charset="-128"/>
                <a:cs typeface="MS PGothic" panose="020B0600070205080204" pitchFamily="34" charset="-128"/>
              </a:rPr>
              <a:t>The graph shows the energy penalty of exhaust only ducting in cold climates. The cities in the study range from the warmest in Miami, Florida, to the coldest in Duluth, Minnesota. The vertical axis indicates the overall impact on a home's energy use, including the heating and cooling system using various tank locations and ducting strategies. Any marks above the 0 on the vertical axis indicate an overall increase in household energy use.</a:t>
            </a:r>
            <a:endParaRPr lang="en-US" sz="1400" dirty="0">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9267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17EC-4A9A-4CF7-A00E-C188934F9463}"/>
              </a:ext>
            </a:extLst>
          </p:cNvPr>
          <p:cNvSpPr>
            <a:spLocks noGrp="1"/>
          </p:cNvSpPr>
          <p:nvPr>
            <p:ph type="title"/>
          </p:nvPr>
        </p:nvSpPr>
        <p:spPr>
          <a:xfrm>
            <a:off x="609599" y="274638"/>
            <a:ext cx="10749699" cy="487362"/>
          </a:xfrm>
        </p:spPr>
        <p:txBody>
          <a:bodyPr>
            <a:normAutofit/>
          </a:bodyPr>
          <a:lstStyle/>
          <a:p>
            <a:r>
              <a:rPr lang="en-US" dirty="0"/>
              <a:t>Exhaust-Only Ducting Energy Savings Comparison (cont.)</a:t>
            </a:r>
          </a:p>
        </p:txBody>
      </p:sp>
      <p:grpSp>
        <p:nvGrpSpPr>
          <p:cNvPr id="51" name="Group 50">
            <a:extLst>
              <a:ext uri="{FF2B5EF4-FFF2-40B4-BE49-F238E27FC236}">
                <a16:creationId xmlns:a16="http://schemas.microsoft.com/office/drawing/2014/main" id="{77DD2E0D-2376-14D3-5A77-87AEF69EC9E8}"/>
              </a:ext>
            </a:extLst>
          </p:cNvPr>
          <p:cNvGrpSpPr/>
          <p:nvPr/>
        </p:nvGrpSpPr>
        <p:grpSpPr>
          <a:xfrm>
            <a:off x="6659857" y="863662"/>
            <a:ext cx="2769697" cy="5961885"/>
            <a:chOff x="1477731" y="911900"/>
            <a:chExt cx="2513244" cy="5795165"/>
          </a:xfrm>
        </p:grpSpPr>
        <p:pic>
          <p:nvPicPr>
            <p:cNvPr id="12" name="Picture 11">
              <a:extLst>
                <a:ext uri="{FF2B5EF4-FFF2-40B4-BE49-F238E27FC236}">
                  <a16:creationId xmlns:a16="http://schemas.microsoft.com/office/drawing/2014/main" id="{3BF1BA63-CABC-D00E-BF7F-7A7B4FB570F9}"/>
                </a:ext>
              </a:extLst>
            </p:cNvPr>
            <p:cNvPicPr>
              <a:picLocks noChangeAspect="1"/>
            </p:cNvPicPr>
            <p:nvPr/>
          </p:nvPicPr>
          <p:blipFill rotWithShape="1">
            <a:blip r:embed="rId3"/>
            <a:srcRect b="1666"/>
            <a:stretch/>
          </p:blipFill>
          <p:spPr>
            <a:xfrm>
              <a:off x="1477731" y="911900"/>
              <a:ext cx="2513244" cy="5795165"/>
            </a:xfrm>
            <a:prstGeom prst="rect">
              <a:avLst/>
            </a:prstGeom>
          </p:spPr>
        </p:pic>
        <p:sp>
          <p:nvSpPr>
            <p:cNvPr id="16" name="Oval 15">
              <a:extLst>
                <a:ext uri="{FF2B5EF4-FFF2-40B4-BE49-F238E27FC236}">
                  <a16:creationId xmlns:a16="http://schemas.microsoft.com/office/drawing/2014/main" id="{CB789239-DDEB-4E3B-A58E-8EC4FEF2797D}"/>
                </a:ext>
              </a:extLst>
            </p:cNvPr>
            <p:cNvSpPr/>
            <p:nvPr/>
          </p:nvSpPr>
          <p:spPr>
            <a:xfrm>
              <a:off x="2895600" y="3254098"/>
              <a:ext cx="257175" cy="262414"/>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7" name="Oval 6">
              <a:extLst>
                <a:ext uri="{FF2B5EF4-FFF2-40B4-BE49-F238E27FC236}">
                  <a16:creationId xmlns:a16="http://schemas.microsoft.com/office/drawing/2014/main" id="{FEA30640-B236-C124-E5F9-EEB8000437E8}"/>
                </a:ext>
              </a:extLst>
            </p:cNvPr>
            <p:cNvSpPr/>
            <p:nvPr/>
          </p:nvSpPr>
          <p:spPr>
            <a:xfrm>
              <a:off x="3628581" y="1226337"/>
              <a:ext cx="257175" cy="262414"/>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grpSp>
      <p:grpSp>
        <p:nvGrpSpPr>
          <p:cNvPr id="52" name="Group 51">
            <a:extLst>
              <a:ext uri="{FF2B5EF4-FFF2-40B4-BE49-F238E27FC236}">
                <a16:creationId xmlns:a16="http://schemas.microsoft.com/office/drawing/2014/main" id="{9E91E8D0-6E53-D144-0E7B-5BCF6AC42071}"/>
              </a:ext>
            </a:extLst>
          </p:cNvPr>
          <p:cNvGrpSpPr/>
          <p:nvPr/>
        </p:nvGrpSpPr>
        <p:grpSpPr>
          <a:xfrm>
            <a:off x="9685134" y="2372955"/>
            <a:ext cx="1870984" cy="2392567"/>
            <a:chOff x="5074683" y="3138682"/>
            <a:chExt cx="1870984" cy="2392567"/>
          </a:xfrm>
        </p:grpSpPr>
        <p:grpSp>
          <p:nvGrpSpPr>
            <p:cNvPr id="28" name="Group 27">
              <a:extLst>
                <a:ext uri="{FF2B5EF4-FFF2-40B4-BE49-F238E27FC236}">
                  <a16:creationId xmlns:a16="http://schemas.microsoft.com/office/drawing/2014/main" id="{436B40EA-EADA-D3B4-937E-54B56E291CA6}"/>
                </a:ext>
              </a:extLst>
            </p:cNvPr>
            <p:cNvGrpSpPr/>
            <p:nvPr/>
          </p:nvGrpSpPr>
          <p:grpSpPr>
            <a:xfrm>
              <a:off x="5086510" y="3138682"/>
              <a:ext cx="1609725" cy="230832"/>
              <a:chOff x="5886450" y="5047135"/>
              <a:chExt cx="1609725" cy="230832"/>
            </a:xfrm>
          </p:grpSpPr>
          <p:sp>
            <p:nvSpPr>
              <p:cNvPr id="13" name="Oval 12">
                <a:extLst>
                  <a:ext uri="{FF2B5EF4-FFF2-40B4-BE49-F238E27FC236}">
                    <a16:creationId xmlns:a16="http://schemas.microsoft.com/office/drawing/2014/main" id="{37781D9D-E56C-5469-B2C7-644BF2E3D0D5}"/>
                  </a:ext>
                </a:extLst>
              </p:cNvPr>
              <p:cNvSpPr/>
              <p:nvPr/>
            </p:nvSpPr>
            <p:spPr>
              <a:xfrm>
                <a:off x="5886450" y="5109328"/>
                <a:ext cx="123826" cy="110372"/>
              </a:xfrm>
              <a:prstGeom prst="ellipse">
                <a:avLst/>
              </a:prstGeom>
              <a:solidFill>
                <a:srgbClr val="0070C0"/>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7" name="TextBox 16">
                <a:extLst>
                  <a:ext uri="{FF2B5EF4-FFF2-40B4-BE49-F238E27FC236}">
                    <a16:creationId xmlns:a16="http://schemas.microsoft.com/office/drawing/2014/main" id="{44241608-2DF3-E259-01DC-ADBD48CA8893}"/>
                  </a:ext>
                </a:extLst>
              </p:cNvPr>
              <p:cNvSpPr txBox="1"/>
              <p:nvPr/>
            </p:nvSpPr>
            <p:spPr>
              <a:xfrm>
                <a:off x="5983642" y="5047135"/>
                <a:ext cx="1512533" cy="230832"/>
              </a:xfrm>
              <a:prstGeom prst="rect">
                <a:avLst/>
              </a:prstGeom>
              <a:noFill/>
            </p:spPr>
            <p:txBody>
              <a:bodyPr wrap="square" rtlCol="0">
                <a:spAutoFit/>
              </a:bodyPr>
              <a:lstStyle/>
              <a:p>
                <a:r>
                  <a:rPr lang="en-US" sz="900">
                    <a:latin typeface="Verdana" panose="020B0604030504040204" pitchFamily="34" charset="0"/>
                    <a:ea typeface="Verdana" panose="020B0604030504040204" pitchFamily="34" charset="0"/>
                  </a:rPr>
                  <a:t>Interior Exhaust-only</a:t>
                </a:r>
              </a:p>
            </p:txBody>
          </p:sp>
        </p:grpSp>
        <p:sp>
          <p:nvSpPr>
            <p:cNvPr id="20" name="Oval 19">
              <a:extLst>
                <a:ext uri="{FF2B5EF4-FFF2-40B4-BE49-F238E27FC236}">
                  <a16:creationId xmlns:a16="http://schemas.microsoft.com/office/drawing/2014/main" id="{7439ADD6-F126-BF54-E405-8349FBEA1BF6}"/>
                </a:ext>
              </a:extLst>
            </p:cNvPr>
            <p:cNvSpPr/>
            <p:nvPr/>
          </p:nvSpPr>
          <p:spPr>
            <a:xfrm>
              <a:off x="5088453" y="3648776"/>
              <a:ext cx="123826" cy="110372"/>
            </a:xfrm>
            <a:prstGeom prst="ellipse">
              <a:avLst/>
            </a:prstGeom>
            <a:solidFill>
              <a:srgbClr val="00B050"/>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25" name="TextBox 24">
              <a:extLst>
                <a:ext uri="{FF2B5EF4-FFF2-40B4-BE49-F238E27FC236}">
                  <a16:creationId xmlns:a16="http://schemas.microsoft.com/office/drawing/2014/main" id="{AE85C0A0-4807-A317-0D5B-1B30FB1AB62E}"/>
                </a:ext>
              </a:extLst>
            </p:cNvPr>
            <p:cNvSpPr txBox="1"/>
            <p:nvPr/>
          </p:nvSpPr>
          <p:spPr>
            <a:xfrm>
              <a:off x="5183702" y="3590576"/>
              <a:ext cx="1512533" cy="230832"/>
            </a:xfrm>
            <a:prstGeom prst="rect">
              <a:avLst/>
            </a:prstGeom>
            <a:noFill/>
          </p:spPr>
          <p:txBody>
            <a:bodyPr wrap="square" rtlCol="0">
              <a:spAutoFit/>
            </a:bodyPr>
            <a:lstStyle/>
            <a:p>
              <a:r>
                <a:rPr lang="en-US" sz="900">
                  <a:latin typeface="Verdana" panose="020B0604030504040204" pitchFamily="34" charset="0"/>
                  <a:ea typeface="Verdana" panose="020B0604030504040204" pitchFamily="34" charset="0"/>
                </a:rPr>
                <a:t>Interior Dual Ducting</a:t>
              </a:r>
            </a:p>
          </p:txBody>
        </p:sp>
        <p:grpSp>
          <p:nvGrpSpPr>
            <p:cNvPr id="29" name="Group 28">
              <a:extLst>
                <a:ext uri="{FF2B5EF4-FFF2-40B4-BE49-F238E27FC236}">
                  <a16:creationId xmlns:a16="http://schemas.microsoft.com/office/drawing/2014/main" id="{CF292CC6-2418-747B-A574-D09243E28FE4}"/>
                </a:ext>
              </a:extLst>
            </p:cNvPr>
            <p:cNvGrpSpPr/>
            <p:nvPr/>
          </p:nvGrpSpPr>
          <p:grpSpPr>
            <a:xfrm>
              <a:off x="5083690" y="3369514"/>
              <a:ext cx="1612546" cy="230832"/>
              <a:chOff x="8706204" y="3916449"/>
              <a:chExt cx="1612546" cy="230832"/>
            </a:xfrm>
          </p:grpSpPr>
          <p:sp>
            <p:nvSpPr>
              <p:cNvPr id="18" name="Oval 17">
                <a:extLst>
                  <a:ext uri="{FF2B5EF4-FFF2-40B4-BE49-F238E27FC236}">
                    <a16:creationId xmlns:a16="http://schemas.microsoft.com/office/drawing/2014/main" id="{169E47AE-5DA9-1247-8F69-BC4E3245452D}"/>
                  </a:ext>
                </a:extLst>
              </p:cNvPr>
              <p:cNvSpPr/>
              <p:nvPr/>
            </p:nvSpPr>
            <p:spPr>
              <a:xfrm>
                <a:off x="8706204" y="3971082"/>
                <a:ext cx="123826" cy="110372"/>
              </a:xfrm>
              <a:prstGeom prst="ellipse">
                <a:avLst/>
              </a:prstGeom>
              <a:solidFill>
                <a:srgbClr val="FF0000"/>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27" name="TextBox 26">
                <a:extLst>
                  <a:ext uri="{FF2B5EF4-FFF2-40B4-BE49-F238E27FC236}">
                    <a16:creationId xmlns:a16="http://schemas.microsoft.com/office/drawing/2014/main" id="{E0A29E7F-4F98-8F5D-986C-031DE616F70C}"/>
                  </a:ext>
                </a:extLst>
              </p:cNvPr>
              <p:cNvSpPr txBox="1"/>
              <p:nvPr/>
            </p:nvSpPr>
            <p:spPr>
              <a:xfrm>
                <a:off x="8806217" y="3916449"/>
                <a:ext cx="1512533" cy="230832"/>
              </a:xfrm>
              <a:prstGeom prst="rect">
                <a:avLst/>
              </a:prstGeom>
              <a:noFill/>
            </p:spPr>
            <p:txBody>
              <a:bodyPr wrap="square" rtlCol="0">
                <a:spAutoFit/>
              </a:bodyPr>
              <a:lstStyle/>
              <a:p>
                <a:r>
                  <a:rPr lang="en-US" sz="900">
                    <a:latin typeface="Verdana" panose="020B0604030504040204" pitchFamily="34" charset="0"/>
                    <a:ea typeface="Verdana" panose="020B0604030504040204" pitchFamily="34" charset="0"/>
                  </a:rPr>
                  <a:t>Interior – No Ducting</a:t>
                </a:r>
              </a:p>
            </p:txBody>
          </p:sp>
        </p:grpSp>
        <p:grpSp>
          <p:nvGrpSpPr>
            <p:cNvPr id="50" name="Group 49">
              <a:extLst>
                <a:ext uri="{FF2B5EF4-FFF2-40B4-BE49-F238E27FC236}">
                  <a16:creationId xmlns:a16="http://schemas.microsoft.com/office/drawing/2014/main" id="{38777170-F734-2A3F-C086-1C5FE145D3F5}"/>
                </a:ext>
              </a:extLst>
            </p:cNvPr>
            <p:cNvGrpSpPr/>
            <p:nvPr/>
          </p:nvGrpSpPr>
          <p:grpSpPr>
            <a:xfrm>
              <a:off x="5095120" y="3933684"/>
              <a:ext cx="1841022" cy="230832"/>
              <a:chOff x="5066545" y="3625996"/>
              <a:chExt cx="1841022" cy="230832"/>
            </a:xfrm>
          </p:grpSpPr>
          <p:sp>
            <p:nvSpPr>
              <p:cNvPr id="23" name="TextBox 22">
                <a:extLst>
                  <a:ext uri="{FF2B5EF4-FFF2-40B4-BE49-F238E27FC236}">
                    <a16:creationId xmlns:a16="http://schemas.microsoft.com/office/drawing/2014/main" id="{C98B96F7-98C0-E762-22CC-EFD58AD833E0}"/>
                  </a:ext>
                </a:extLst>
              </p:cNvPr>
              <p:cNvSpPr txBox="1"/>
              <p:nvPr/>
            </p:nvSpPr>
            <p:spPr>
              <a:xfrm>
                <a:off x="5155127" y="3625996"/>
                <a:ext cx="1752440" cy="230832"/>
              </a:xfrm>
              <a:prstGeom prst="rect">
                <a:avLst/>
              </a:prstGeom>
              <a:noFill/>
            </p:spPr>
            <p:txBody>
              <a:bodyPr wrap="square" rtlCol="0">
                <a:spAutoFit/>
              </a:bodyPr>
              <a:lstStyle/>
              <a:p>
                <a:r>
                  <a:rPr lang="en-US" sz="900">
                    <a:latin typeface="Verdana" panose="020B0604030504040204" pitchFamily="34" charset="0"/>
                    <a:ea typeface="Verdana" panose="020B0604030504040204" pitchFamily="34" charset="0"/>
                  </a:rPr>
                  <a:t>Basement Exhaust-only</a:t>
                </a:r>
              </a:p>
            </p:txBody>
          </p:sp>
          <p:sp>
            <p:nvSpPr>
              <p:cNvPr id="31" name="Rectangle 30">
                <a:extLst>
                  <a:ext uri="{FF2B5EF4-FFF2-40B4-BE49-F238E27FC236}">
                    <a16:creationId xmlns:a16="http://schemas.microsoft.com/office/drawing/2014/main" id="{BE6CC85F-52D8-B45D-6938-E68D52892D7E}"/>
                  </a:ext>
                </a:extLst>
              </p:cNvPr>
              <p:cNvSpPr/>
              <p:nvPr/>
            </p:nvSpPr>
            <p:spPr>
              <a:xfrm>
                <a:off x="5066545" y="3678798"/>
                <a:ext cx="100012" cy="101033"/>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8EB6658B-7BB2-6F02-773E-07879D513298}"/>
                </a:ext>
              </a:extLst>
            </p:cNvPr>
            <p:cNvGrpSpPr/>
            <p:nvPr/>
          </p:nvGrpSpPr>
          <p:grpSpPr>
            <a:xfrm>
              <a:off x="5074683" y="4789121"/>
              <a:ext cx="1640602" cy="230832"/>
              <a:chOff x="5046108" y="4481433"/>
              <a:chExt cx="1640602" cy="230832"/>
            </a:xfrm>
          </p:grpSpPr>
          <p:sp>
            <p:nvSpPr>
              <p:cNvPr id="21" name="TextBox 20">
                <a:extLst>
                  <a:ext uri="{FF2B5EF4-FFF2-40B4-BE49-F238E27FC236}">
                    <a16:creationId xmlns:a16="http://schemas.microsoft.com/office/drawing/2014/main" id="{C741F0E6-6D4A-CD93-3022-9C3A0E68908D}"/>
                  </a:ext>
                </a:extLst>
              </p:cNvPr>
              <p:cNvSpPr txBox="1"/>
              <p:nvPr/>
            </p:nvSpPr>
            <p:spPr>
              <a:xfrm>
                <a:off x="5174177" y="4481433"/>
                <a:ext cx="1512533" cy="230832"/>
              </a:xfrm>
              <a:prstGeom prst="rect">
                <a:avLst/>
              </a:prstGeom>
              <a:noFill/>
            </p:spPr>
            <p:txBody>
              <a:bodyPr wrap="square" rtlCol="0">
                <a:spAutoFit/>
              </a:bodyPr>
              <a:lstStyle/>
              <a:p>
                <a:r>
                  <a:rPr lang="en-US" sz="900">
                    <a:latin typeface="Verdana" panose="020B0604030504040204" pitchFamily="34" charset="0"/>
                    <a:ea typeface="Verdana" panose="020B0604030504040204" pitchFamily="34" charset="0"/>
                  </a:rPr>
                  <a:t>Garage Exhaust-only</a:t>
                </a:r>
              </a:p>
            </p:txBody>
          </p:sp>
          <p:sp>
            <p:nvSpPr>
              <p:cNvPr id="34" name="Isosceles Triangle 33">
                <a:extLst>
                  <a:ext uri="{FF2B5EF4-FFF2-40B4-BE49-F238E27FC236}">
                    <a16:creationId xmlns:a16="http://schemas.microsoft.com/office/drawing/2014/main" id="{C4278FEF-6917-3739-6A43-F8C0D8AA96E9}"/>
                  </a:ext>
                </a:extLst>
              </p:cNvPr>
              <p:cNvSpPr/>
              <p:nvPr/>
            </p:nvSpPr>
            <p:spPr>
              <a:xfrm>
                <a:off x="5046108" y="4537196"/>
                <a:ext cx="127159" cy="100256"/>
              </a:xfrm>
              <a:prstGeom prst="triangle">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5AB5DD78-0A35-C0B2-49C8-C1F47A8F2F06}"/>
                </a:ext>
              </a:extLst>
            </p:cNvPr>
            <p:cNvGrpSpPr/>
            <p:nvPr/>
          </p:nvGrpSpPr>
          <p:grpSpPr>
            <a:xfrm>
              <a:off x="5098217" y="4184218"/>
              <a:ext cx="1837925" cy="230832"/>
              <a:chOff x="5069642" y="3876530"/>
              <a:chExt cx="1837925" cy="230832"/>
            </a:xfrm>
          </p:grpSpPr>
          <p:sp>
            <p:nvSpPr>
              <p:cNvPr id="32" name="Rectangle 31">
                <a:extLst>
                  <a:ext uri="{FF2B5EF4-FFF2-40B4-BE49-F238E27FC236}">
                    <a16:creationId xmlns:a16="http://schemas.microsoft.com/office/drawing/2014/main" id="{6439D71C-41B3-CB15-A9D5-7533EE62022F}"/>
                  </a:ext>
                </a:extLst>
              </p:cNvPr>
              <p:cNvSpPr/>
              <p:nvPr/>
            </p:nvSpPr>
            <p:spPr>
              <a:xfrm>
                <a:off x="5069642" y="3936338"/>
                <a:ext cx="100012" cy="101033"/>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390C9599-E533-AF79-277C-56890BFA9403}"/>
                  </a:ext>
                </a:extLst>
              </p:cNvPr>
              <p:cNvSpPr txBox="1"/>
              <p:nvPr/>
            </p:nvSpPr>
            <p:spPr>
              <a:xfrm>
                <a:off x="5155127" y="3876530"/>
                <a:ext cx="1752440" cy="230832"/>
              </a:xfrm>
              <a:prstGeom prst="rect">
                <a:avLst/>
              </a:prstGeom>
              <a:noFill/>
            </p:spPr>
            <p:txBody>
              <a:bodyPr wrap="square" rtlCol="0">
                <a:spAutoFit/>
              </a:bodyPr>
              <a:lstStyle/>
              <a:p>
                <a:r>
                  <a:rPr lang="en-US" sz="900">
                    <a:latin typeface="Verdana" panose="020B0604030504040204" pitchFamily="34" charset="0"/>
                    <a:ea typeface="Verdana" panose="020B0604030504040204" pitchFamily="34" charset="0"/>
                  </a:rPr>
                  <a:t>Basement – No Ducting</a:t>
                </a:r>
              </a:p>
            </p:txBody>
          </p:sp>
        </p:grpSp>
        <p:grpSp>
          <p:nvGrpSpPr>
            <p:cNvPr id="48" name="Group 47">
              <a:extLst>
                <a:ext uri="{FF2B5EF4-FFF2-40B4-BE49-F238E27FC236}">
                  <a16:creationId xmlns:a16="http://schemas.microsoft.com/office/drawing/2014/main" id="{6452ECEC-FE8F-A802-2853-505B37AA9471}"/>
                </a:ext>
              </a:extLst>
            </p:cNvPr>
            <p:cNvGrpSpPr/>
            <p:nvPr/>
          </p:nvGrpSpPr>
          <p:grpSpPr>
            <a:xfrm>
              <a:off x="5104645" y="4430688"/>
              <a:ext cx="1841022" cy="230832"/>
              <a:chOff x="5076070" y="4123000"/>
              <a:chExt cx="1841022" cy="230832"/>
            </a:xfrm>
          </p:grpSpPr>
          <p:sp>
            <p:nvSpPr>
              <p:cNvPr id="39" name="Rectangle 38">
                <a:extLst>
                  <a:ext uri="{FF2B5EF4-FFF2-40B4-BE49-F238E27FC236}">
                    <a16:creationId xmlns:a16="http://schemas.microsoft.com/office/drawing/2014/main" id="{0EE9028F-9897-8457-6FE5-BD3949EAED96}"/>
                  </a:ext>
                </a:extLst>
              </p:cNvPr>
              <p:cNvSpPr/>
              <p:nvPr/>
            </p:nvSpPr>
            <p:spPr>
              <a:xfrm>
                <a:off x="5076070" y="4184503"/>
                <a:ext cx="100012" cy="101033"/>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005C4E2-05BE-979D-9D30-7926257E4BC7}"/>
                  </a:ext>
                </a:extLst>
              </p:cNvPr>
              <p:cNvSpPr txBox="1"/>
              <p:nvPr/>
            </p:nvSpPr>
            <p:spPr>
              <a:xfrm>
                <a:off x="5164652" y="4123000"/>
                <a:ext cx="1752440" cy="230832"/>
              </a:xfrm>
              <a:prstGeom prst="rect">
                <a:avLst/>
              </a:prstGeom>
              <a:noFill/>
            </p:spPr>
            <p:txBody>
              <a:bodyPr wrap="square" rtlCol="0">
                <a:spAutoFit/>
              </a:bodyPr>
              <a:lstStyle/>
              <a:p>
                <a:r>
                  <a:rPr lang="en-US" sz="900">
                    <a:latin typeface="Verdana" panose="020B0604030504040204" pitchFamily="34" charset="0"/>
                    <a:ea typeface="Verdana" panose="020B0604030504040204" pitchFamily="34" charset="0"/>
                  </a:rPr>
                  <a:t>Basement Dual Ducting</a:t>
                </a:r>
              </a:p>
            </p:txBody>
          </p:sp>
        </p:grpSp>
        <p:grpSp>
          <p:nvGrpSpPr>
            <p:cNvPr id="46" name="Group 45">
              <a:extLst>
                <a:ext uri="{FF2B5EF4-FFF2-40B4-BE49-F238E27FC236}">
                  <a16:creationId xmlns:a16="http://schemas.microsoft.com/office/drawing/2014/main" id="{6C057946-D267-6A9D-7FAB-47C3F4A294AE}"/>
                </a:ext>
              </a:extLst>
            </p:cNvPr>
            <p:cNvGrpSpPr/>
            <p:nvPr/>
          </p:nvGrpSpPr>
          <p:grpSpPr>
            <a:xfrm>
              <a:off x="5081546" y="5042160"/>
              <a:ext cx="1632829" cy="230832"/>
              <a:chOff x="5052971" y="4734472"/>
              <a:chExt cx="1632829" cy="230832"/>
            </a:xfrm>
          </p:grpSpPr>
          <p:sp>
            <p:nvSpPr>
              <p:cNvPr id="36" name="TextBox 35">
                <a:extLst>
                  <a:ext uri="{FF2B5EF4-FFF2-40B4-BE49-F238E27FC236}">
                    <a16:creationId xmlns:a16="http://schemas.microsoft.com/office/drawing/2014/main" id="{519CD397-7232-750C-7AC9-8911358DE19F}"/>
                  </a:ext>
                </a:extLst>
              </p:cNvPr>
              <p:cNvSpPr txBox="1"/>
              <p:nvPr/>
            </p:nvSpPr>
            <p:spPr>
              <a:xfrm>
                <a:off x="5173267" y="4734472"/>
                <a:ext cx="1512533" cy="230832"/>
              </a:xfrm>
              <a:prstGeom prst="rect">
                <a:avLst/>
              </a:prstGeom>
              <a:noFill/>
            </p:spPr>
            <p:txBody>
              <a:bodyPr wrap="square" rtlCol="0">
                <a:spAutoFit/>
              </a:bodyPr>
              <a:lstStyle/>
              <a:p>
                <a:r>
                  <a:rPr lang="en-US" sz="900">
                    <a:latin typeface="Verdana" panose="020B0604030504040204" pitchFamily="34" charset="0"/>
                    <a:ea typeface="Verdana" panose="020B0604030504040204" pitchFamily="34" charset="0"/>
                  </a:rPr>
                  <a:t>Garage – No Ducting</a:t>
                </a:r>
              </a:p>
            </p:txBody>
          </p:sp>
          <p:sp>
            <p:nvSpPr>
              <p:cNvPr id="43" name="Isosceles Triangle 42">
                <a:extLst>
                  <a:ext uri="{FF2B5EF4-FFF2-40B4-BE49-F238E27FC236}">
                    <a16:creationId xmlns:a16="http://schemas.microsoft.com/office/drawing/2014/main" id="{B7DFEB8E-B97E-6903-B11C-9CF658B1236C}"/>
                  </a:ext>
                </a:extLst>
              </p:cNvPr>
              <p:cNvSpPr/>
              <p:nvPr/>
            </p:nvSpPr>
            <p:spPr>
              <a:xfrm>
                <a:off x="5052971" y="4793815"/>
                <a:ext cx="127159" cy="100256"/>
              </a:xfrm>
              <a:prstGeom prst="triangl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FED75325-037D-66ED-EE82-4A2CE5669AB6}"/>
                </a:ext>
              </a:extLst>
            </p:cNvPr>
            <p:cNvGrpSpPr/>
            <p:nvPr/>
          </p:nvGrpSpPr>
          <p:grpSpPr>
            <a:xfrm>
              <a:off x="5081546" y="5300417"/>
              <a:ext cx="1639692" cy="230832"/>
              <a:chOff x="5052971" y="4992729"/>
              <a:chExt cx="1639692" cy="230832"/>
            </a:xfrm>
          </p:grpSpPr>
          <p:sp>
            <p:nvSpPr>
              <p:cNvPr id="37" name="TextBox 36">
                <a:extLst>
                  <a:ext uri="{FF2B5EF4-FFF2-40B4-BE49-F238E27FC236}">
                    <a16:creationId xmlns:a16="http://schemas.microsoft.com/office/drawing/2014/main" id="{C90F0BE1-08E2-B496-C71A-B436982E7937}"/>
                  </a:ext>
                </a:extLst>
              </p:cNvPr>
              <p:cNvSpPr txBox="1"/>
              <p:nvPr/>
            </p:nvSpPr>
            <p:spPr>
              <a:xfrm>
                <a:off x="5180130" y="4992729"/>
                <a:ext cx="1512533" cy="230832"/>
              </a:xfrm>
              <a:prstGeom prst="rect">
                <a:avLst/>
              </a:prstGeom>
              <a:noFill/>
            </p:spPr>
            <p:txBody>
              <a:bodyPr wrap="square" rtlCol="0">
                <a:spAutoFit/>
              </a:bodyPr>
              <a:lstStyle/>
              <a:p>
                <a:r>
                  <a:rPr lang="en-US" sz="900">
                    <a:latin typeface="Verdana" panose="020B0604030504040204" pitchFamily="34" charset="0"/>
                    <a:ea typeface="Verdana" panose="020B0604030504040204" pitchFamily="34" charset="0"/>
                  </a:rPr>
                  <a:t>Garage Dual Ducting</a:t>
                </a:r>
              </a:p>
            </p:txBody>
          </p:sp>
          <p:sp>
            <p:nvSpPr>
              <p:cNvPr id="44" name="Isosceles Triangle 43">
                <a:extLst>
                  <a:ext uri="{FF2B5EF4-FFF2-40B4-BE49-F238E27FC236}">
                    <a16:creationId xmlns:a16="http://schemas.microsoft.com/office/drawing/2014/main" id="{129AB637-113A-FBFD-2885-866E9689EEE9}"/>
                  </a:ext>
                </a:extLst>
              </p:cNvPr>
              <p:cNvSpPr/>
              <p:nvPr/>
            </p:nvSpPr>
            <p:spPr>
              <a:xfrm>
                <a:off x="5052971" y="5039417"/>
                <a:ext cx="127159" cy="100256"/>
              </a:xfrm>
              <a:prstGeom prst="triangl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pic>
        <p:nvPicPr>
          <p:cNvPr id="4" name="Picture 3">
            <a:extLst>
              <a:ext uri="{FF2B5EF4-FFF2-40B4-BE49-F238E27FC236}">
                <a16:creationId xmlns:a16="http://schemas.microsoft.com/office/drawing/2014/main" id="{1647E9D7-4F3E-6B01-2C3A-8B7DD14B4228}"/>
              </a:ext>
            </a:extLst>
          </p:cNvPr>
          <p:cNvPicPr>
            <a:picLocks noChangeAspect="1"/>
          </p:cNvPicPr>
          <p:nvPr/>
        </p:nvPicPr>
        <p:blipFill>
          <a:blip r:embed="rId4"/>
          <a:stretch>
            <a:fillRect/>
          </a:stretch>
        </p:blipFill>
        <p:spPr>
          <a:xfrm>
            <a:off x="6149250" y="1062990"/>
            <a:ext cx="660901" cy="4663440"/>
          </a:xfrm>
          <a:prstGeom prst="rect">
            <a:avLst/>
          </a:prstGeom>
        </p:spPr>
      </p:pic>
      <p:sp>
        <p:nvSpPr>
          <p:cNvPr id="3" name="TextBox 2">
            <a:extLst>
              <a:ext uri="{FF2B5EF4-FFF2-40B4-BE49-F238E27FC236}">
                <a16:creationId xmlns:a16="http://schemas.microsoft.com/office/drawing/2014/main" id="{AF61A26C-E905-0BEB-F244-7FAD3F0981E3}"/>
              </a:ext>
            </a:extLst>
          </p:cNvPr>
          <p:cNvSpPr txBox="1"/>
          <p:nvPr/>
        </p:nvSpPr>
        <p:spPr>
          <a:xfrm>
            <a:off x="635882" y="863662"/>
            <a:ext cx="4694702" cy="5478423"/>
          </a:xfrm>
          <a:prstGeom prst="rect">
            <a:avLst/>
          </a:prstGeom>
          <a:noFill/>
        </p:spPr>
        <p:txBody>
          <a:bodyPr wrap="square" rtlCol="0">
            <a:spAutoFit/>
          </a:bodyPr>
          <a:lstStyle/>
          <a:p>
            <a:pPr marL="0" marR="0">
              <a:spcBef>
                <a:spcPts val="0"/>
              </a:spcBef>
              <a:spcAft>
                <a:spcPts val="0"/>
              </a:spcAft>
            </a:pPr>
            <a:r>
              <a:rPr lang="en-US" sz="1400" dirty="0">
                <a:effectLst/>
                <a:latin typeface="Verdana" panose="020B0604030504040204" pitchFamily="34" charset="0"/>
                <a:ea typeface="MS PGothic" panose="020B0600070205080204" pitchFamily="34" charset="-128"/>
                <a:cs typeface="MS PGothic" panose="020B0600070205080204" pitchFamily="34" charset="-128"/>
              </a:rPr>
              <a:t>This portion of the model focuses on homes with a mid-efficiency gas furnace and a mid-efficiency air conditioner. The assorted colors and shapes of the marks indicate various tank locations and ducting methods, if utilized to overcome volumetric constraints. </a:t>
            </a:r>
            <a:endParaRPr lang="en-US" sz="1400" dirty="0">
              <a:effectLst/>
              <a:latin typeface="Verdana" panose="020B060403050404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dirty="0">
                <a:effectLst/>
                <a:latin typeface="Verdana" panose="020B0604030504040204" pitchFamily="34" charset="0"/>
                <a:ea typeface="MS PGothic" panose="020B0600070205080204" pitchFamily="34" charset="-128"/>
                <a:cs typeface="Times New Roman" panose="02020603050405020304" pitchFamily="18" charset="0"/>
              </a:rPr>
              <a:t> </a:t>
            </a:r>
            <a:endParaRPr lang="en-US" sz="1400" dirty="0">
              <a:effectLst/>
              <a:latin typeface="Verdana" panose="020B0604030504040204" pitchFamily="34" charset="0"/>
              <a:ea typeface="Times New Roman" panose="02020603050405020304" pitchFamily="18" charset="0"/>
              <a:cs typeface="Times New Roman" panose="02020603050405020304" pitchFamily="18" charset="0"/>
            </a:endParaRPr>
          </a:p>
          <a:p>
            <a:r>
              <a:rPr lang="en-US" sz="1400" dirty="0">
                <a:effectLst/>
                <a:latin typeface="Verdana" panose="020B0604030504040204" pitchFamily="34" charset="0"/>
                <a:ea typeface="MS PGothic" panose="020B0600070205080204" pitchFamily="34" charset="-128"/>
                <a:cs typeface="MS PGothic" panose="020B0600070205080204" pitchFamily="34" charset="-128"/>
              </a:rPr>
              <a:t>Focusing on the blue dots, the results indicate in all locations there is an energy penalty when exhaust only method is utilized; and in colder climates the effect is large enough to increase total energy use within the household. During exhaust only ducting, a Heat Pump Water Heater draws conditioned or semi conditioned air from inside the house and exhausts it outside. This significantly drives up the infiltration load of the house, causing the home's heating and cooling system to operate longer to work to condition the air leaking into the house that is replacing the air being exhausted. In </a:t>
            </a:r>
            <a:r>
              <a:rPr lang="en-US" sz="1400" dirty="0">
                <a:effectLst/>
                <a:latin typeface="Verdana" panose="020B0604030504040204" pitchFamily="34" charset="0"/>
                <a:ea typeface="Verdana" panose="020B0604030504040204" pitchFamily="34" charset="0"/>
                <a:cs typeface="Verdana" panose="020B0604030504040204" pitchFamily="34" charset="0"/>
              </a:rPr>
              <a:t>winter climates such as in Portland, Oregon or Seattle, Washington, exhaust only ducting would significantly reduce energy savings by over 1,000 kWh/year, with even greater reduction in climates like Duluth, Minnesota.</a:t>
            </a:r>
            <a:endParaRPr lang="en-US" sz="1400" dirty="0"/>
          </a:p>
        </p:txBody>
      </p:sp>
    </p:spTree>
    <p:extLst>
      <p:ext uri="{BB962C8B-B14F-4D97-AF65-F5344CB8AC3E}">
        <p14:creationId xmlns:p14="http://schemas.microsoft.com/office/powerpoint/2010/main" val="1578867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FE4C8-EC9A-49C1-62C8-0E6445D85269}"/>
              </a:ext>
            </a:extLst>
          </p:cNvPr>
          <p:cNvSpPr>
            <a:spLocks noGrp="1"/>
          </p:cNvSpPr>
          <p:nvPr>
            <p:ph type="title"/>
          </p:nvPr>
        </p:nvSpPr>
        <p:spPr/>
        <p:txBody>
          <a:bodyPr/>
          <a:lstStyle/>
          <a:p>
            <a:r>
              <a:rPr lang="en-US"/>
              <a:t>Volumetric Constraint Testing</a:t>
            </a:r>
          </a:p>
        </p:txBody>
      </p:sp>
      <p:sp>
        <p:nvSpPr>
          <p:cNvPr id="6" name="TextBox 5">
            <a:extLst>
              <a:ext uri="{FF2B5EF4-FFF2-40B4-BE49-F238E27FC236}">
                <a16:creationId xmlns:a16="http://schemas.microsoft.com/office/drawing/2014/main" id="{6E42F9DD-54DD-E5C7-13DE-32D4FAE9250D}"/>
              </a:ext>
            </a:extLst>
          </p:cNvPr>
          <p:cNvSpPr txBox="1"/>
          <p:nvPr/>
        </p:nvSpPr>
        <p:spPr>
          <a:xfrm>
            <a:off x="3876675" y="6459537"/>
            <a:ext cx="10448925" cy="619016"/>
          </a:xfrm>
          <a:prstGeom prst="rect">
            <a:avLst/>
          </a:prstGeom>
          <a:noFill/>
        </p:spPr>
        <p:txBody>
          <a:bodyPr wrap="square" rtlCol="0">
            <a:spAutoFit/>
          </a:bodyPr>
          <a:lstStyle/>
          <a:p>
            <a:pPr marL="742950" lvl="1" indent="-285750">
              <a:buFont typeface="Arial" panose="020B0604020202020204" pitchFamily="34" charset="0"/>
              <a:buChar char="•"/>
            </a:pPr>
            <a:endParaRPr lang="en-US" sz="900" dirty="0"/>
          </a:p>
          <a:p>
            <a:pPr marL="0" marR="0">
              <a:lnSpc>
                <a:spcPct val="107000"/>
              </a:lnSpc>
              <a:spcBef>
                <a:spcPts val="0"/>
              </a:spcBef>
              <a:spcAft>
                <a:spcPts val="800"/>
              </a:spcAft>
            </a:pPr>
            <a:r>
              <a:rPr lang="en-US" sz="800" dirty="0">
                <a:latin typeface="Verdana" panose="020B0604030504040204" pitchFamily="34" charset="0"/>
                <a:ea typeface="Calibri" panose="020F0502020204030204" pitchFamily="34" charset="0"/>
                <a:cs typeface="Times New Roman" panose="02020603050405020304" pitchFamily="18" charset="0"/>
              </a:rPr>
              <a:t>[1] </a:t>
            </a:r>
            <a:r>
              <a:rPr lang="en-US" sz="800" dirty="0">
                <a:effectLst/>
                <a:latin typeface="Verdana" panose="020B0604030504040204" pitchFamily="34" charset="0"/>
                <a:ea typeface="Calibri" panose="020F0502020204030204" pitchFamily="34" charset="0"/>
                <a:cs typeface="Times New Roman" panose="02020603050405020304" pitchFamily="18" charset="0"/>
                <a:hlinkClick r:id="rId3"/>
              </a:rPr>
              <a:t>Larson Energy Research</a:t>
            </a:r>
            <a:r>
              <a:rPr lang="en-US" sz="800" dirty="0">
                <a:latin typeface="Verdana" panose="020B0604030504040204" pitchFamily="34" charset="0"/>
                <a:ea typeface="Calibri" panose="020F0502020204030204" pitchFamily="34" charset="0"/>
                <a:cs typeface="Times New Roman" panose="02020603050405020304" pitchFamily="18" charset="0"/>
              </a:rPr>
              <a:t>, “</a:t>
            </a:r>
            <a:r>
              <a:rPr lang="en-US" sz="800" dirty="0">
                <a:latin typeface="Verdana" panose="020B0604030504040204" pitchFamily="34" charset="0"/>
                <a:ea typeface="Calibri" panose="020F0502020204030204" pitchFamily="34" charset="0"/>
                <a:cs typeface="Times New Roman" panose="02020603050405020304" pitchFamily="18" charset="0"/>
                <a:hlinkClick r:id="rId4"/>
              </a:rPr>
              <a:t>HPWH Performance in Small Spaces </a:t>
            </a:r>
            <a:r>
              <a:rPr lang="en-US" sz="800" i="1" dirty="0">
                <a:latin typeface="Verdana" panose="020B0604030504040204" pitchFamily="34" charset="0"/>
                <a:ea typeface="Calibri" panose="020F0502020204030204" pitchFamily="34" charset="0"/>
                <a:cs typeface="Times New Roman" panose="02020603050405020304" pitchFamily="18" charset="0"/>
                <a:hlinkClick r:id="rId4"/>
              </a:rPr>
              <a:t>Lab Testing Update</a:t>
            </a:r>
            <a:r>
              <a:rPr lang="en-US" sz="800" dirty="0">
                <a:latin typeface="Verdana" panose="020B0604030504040204" pitchFamily="34" charset="0"/>
                <a:ea typeface="Calibri" panose="020F0502020204030204" pitchFamily="34" charset="0"/>
                <a:cs typeface="Times New Roman" panose="02020603050405020304" pitchFamily="18" charset="0"/>
              </a:rPr>
              <a:t>” </a:t>
            </a:r>
            <a:endParaRPr lang="en-US" sz="800" dirty="0">
              <a:effectLst/>
              <a:latin typeface="Verdana" panose="020B060403050404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900" dirty="0"/>
          </a:p>
        </p:txBody>
      </p:sp>
      <p:pic>
        <p:nvPicPr>
          <p:cNvPr id="7" name="Content Placeholder 12" descr="A picture containing wall, indoor, floor, bedroom&#10;&#10;Description automatically generated">
            <a:extLst>
              <a:ext uri="{FF2B5EF4-FFF2-40B4-BE49-F238E27FC236}">
                <a16:creationId xmlns:a16="http://schemas.microsoft.com/office/drawing/2014/main" id="{0F3A0D02-2564-1646-4D51-103C4E16536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2044" y="3944937"/>
            <a:ext cx="3352800" cy="2514600"/>
          </a:xfrm>
          <a:prstGeom prst="rect">
            <a:avLst/>
          </a:prstGeom>
        </p:spPr>
      </p:pic>
      <p:pic>
        <p:nvPicPr>
          <p:cNvPr id="8" name="Picture 7" descr="A picture containing indoor, wall, floor, blue&#10;&#10;Description automatically generated">
            <a:extLst>
              <a:ext uri="{FF2B5EF4-FFF2-40B4-BE49-F238E27FC236}">
                <a16:creationId xmlns:a16="http://schemas.microsoft.com/office/drawing/2014/main" id="{D04900E5-CB5B-5D62-0318-29B6920EBCC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52044" y="1312938"/>
            <a:ext cx="3352800" cy="2514600"/>
          </a:xfrm>
          <a:prstGeom prst="rect">
            <a:avLst/>
          </a:prstGeom>
        </p:spPr>
      </p:pic>
      <p:pic>
        <p:nvPicPr>
          <p:cNvPr id="9" name="Picture 8" descr="A picture containing indoor&#10;&#10;Description automatically generated">
            <a:extLst>
              <a:ext uri="{FF2B5EF4-FFF2-40B4-BE49-F238E27FC236}">
                <a16:creationId xmlns:a16="http://schemas.microsoft.com/office/drawing/2014/main" id="{1DF08907-1AD3-5379-D709-5DBA8F5E204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82355" y="2188368"/>
            <a:ext cx="3957109" cy="2967832"/>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253CC8F5-0854-9235-C2A3-57C1571B24B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5400000">
            <a:off x="4114800" y="2294806"/>
            <a:ext cx="3657600" cy="2743200"/>
          </a:xfrm>
          <a:prstGeom prst="rect">
            <a:avLst/>
          </a:prstGeom>
        </p:spPr>
      </p:pic>
    </p:spTree>
    <p:extLst>
      <p:ext uri="{BB962C8B-B14F-4D97-AF65-F5344CB8AC3E}">
        <p14:creationId xmlns:p14="http://schemas.microsoft.com/office/powerpoint/2010/main" val="1308157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Contents</a:t>
            </a:r>
          </a:p>
        </p:txBody>
      </p:sp>
      <p:sp>
        <p:nvSpPr>
          <p:cNvPr id="3" name="Content Placeholder 2"/>
          <p:cNvSpPr>
            <a:spLocks noGrp="1"/>
          </p:cNvSpPr>
          <p:nvPr>
            <p:ph sz="half" idx="1"/>
          </p:nvPr>
        </p:nvSpPr>
        <p:spPr>
          <a:xfrm>
            <a:off x="678493" y="914400"/>
            <a:ext cx="11105467" cy="5943600"/>
          </a:xfrm>
        </p:spPr>
        <p:txBody>
          <a:bodyPr>
            <a:normAutofit fontScale="92500" lnSpcReduction="10000"/>
          </a:bodyPr>
          <a:lstStyle/>
          <a:p>
            <a:pPr marL="0" indent="0">
              <a:buClr>
                <a:srgbClr val="007884"/>
              </a:buClr>
              <a:buNone/>
            </a:pPr>
            <a:r>
              <a:rPr lang="en-US" sz="1800" dirty="0"/>
              <a:t>Page 1 – </a:t>
            </a:r>
            <a:r>
              <a:rPr lang="en-US" sz="1800" dirty="0">
                <a:hlinkClick r:id="rId3" action="ppaction://hlinksldjump"/>
              </a:rPr>
              <a:t>Title Page</a:t>
            </a:r>
            <a:endParaRPr lang="en-US" sz="1800" dirty="0"/>
          </a:p>
          <a:p>
            <a:pPr marL="0" indent="0">
              <a:buClr>
                <a:srgbClr val="007884"/>
              </a:buClr>
              <a:buNone/>
            </a:pPr>
            <a:r>
              <a:rPr lang="en-US" sz="1800" dirty="0"/>
              <a:t>Page 2 – </a:t>
            </a:r>
            <a:r>
              <a:rPr lang="en-US" sz="1800" dirty="0">
                <a:hlinkClick r:id="rId4" action="ppaction://hlinksldjump"/>
              </a:rPr>
              <a:t>Table of Contents</a:t>
            </a:r>
            <a:endParaRPr lang="en-US" sz="1800" dirty="0"/>
          </a:p>
          <a:p>
            <a:pPr marL="0" indent="0">
              <a:buClr>
                <a:srgbClr val="007884"/>
              </a:buClr>
              <a:buNone/>
            </a:pPr>
            <a:r>
              <a:rPr lang="en-US" sz="1800" dirty="0"/>
              <a:t>Page 3 – </a:t>
            </a:r>
            <a:r>
              <a:rPr lang="en-US" sz="1800" dirty="0">
                <a:hlinkClick r:id="rId5" action="ppaction://hlinksldjump"/>
              </a:rPr>
              <a:t>Hot Water Solutions Resource Links &amp; Contact Information</a:t>
            </a:r>
            <a:endParaRPr lang="en-US" sz="1800" dirty="0"/>
          </a:p>
          <a:p>
            <a:pPr marL="0" indent="0">
              <a:buClr>
                <a:srgbClr val="007884"/>
              </a:buClr>
              <a:buNone/>
            </a:pPr>
            <a:r>
              <a:rPr lang="en-US" sz="1800" dirty="0"/>
              <a:t>Page 4 – </a:t>
            </a:r>
            <a:r>
              <a:rPr lang="en-US" sz="1800" dirty="0">
                <a:hlinkClick r:id="rId6" action="ppaction://hlinksldjump"/>
              </a:rPr>
              <a:t>Manufacturer Resource Links &amp; Contact Information</a:t>
            </a:r>
            <a:endParaRPr lang="en-US" sz="1800" dirty="0"/>
          </a:p>
          <a:p>
            <a:pPr marL="0" indent="0">
              <a:buClr>
                <a:srgbClr val="007884"/>
              </a:buClr>
              <a:buNone/>
            </a:pPr>
            <a:r>
              <a:rPr lang="en-US" sz="1800" dirty="0"/>
              <a:t>Pages 5-6 – </a:t>
            </a:r>
            <a:r>
              <a:rPr lang="en-US" sz="1800" dirty="0">
                <a:hlinkClick r:id="rId7" action="ppaction://hlinksldjump"/>
              </a:rPr>
              <a:t>Qualified Products List</a:t>
            </a:r>
            <a:endParaRPr lang="en-US" sz="1800" dirty="0"/>
          </a:p>
          <a:p>
            <a:pPr marL="0" indent="0">
              <a:buClr>
                <a:srgbClr val="007884"/>
              </a:buClr>
              <a:buNone/>
            </a:pPr>
            <a:r>
              <a:rPr lang="en-US" sz="1800" dirty="0"/>
              <a:t>Page 7 – </a:t>
            </a:r>
            <a:r>
              <a:rPr lang="en-US" sz="1800" dirty="0">
                <a:hlinkClick r:id="rId8" action="ppaction://hlinksldjump"/>
              </a:rPr>
              <a:t>Product Compatibility: Sizing Considerations</a:t>
            </a:r>
            <a:endParaRPr lang="en-US" sz="1800" dirty="0"/>
          </a:p>
          <a:p>
            <a:pPr marL="0" indent="0">
              <a:buClr>
                <a:srgbClr val="007884"/>
              </a:buClr>
              <a:buNone/>
            </a:pPr>
            <a:r>
              <a:rPr lang="en-US" sz="1800" dirty="0"/>
              <a:t>Page 8 – </a:t>
            </a:r>
            <a:r>
              <a:rPr lang="en-US" sz="1800" dirty="0">
                <a:hlinkClick r:id="rId9" action="ppaction://hlinksldjump"/>
              </a:rPr>
              <a:t>Tank Attribute Overview</a:t>
            </a:r>
            <a:endParaRPr lang="en-US" sz="1800" dirty="0"/>
          </a:p>
          <a:p>
            <a:pPr marL="0" indent="0">
              <a:buClr>
                <a:srgbClr val="007884"/>
              </a:buClr>
              <a:buNone/>
            </a:pPr>
            <a:r>
              <a:rPr lang="en-US" sz="1800" dirty="0"/>
              <a:t>Page 9 – </a:t>
            </a:r>
            <a:r>
              <a:rPr lang="en-US" sz="1800" dirty="0">
                <a:hlinkClick r:id="rId10" action="ppaction://hlinksldjump"/>
              </a:rPr>
              <a:t>Tank Selection Criteria</a:t>
            </a:r>
            <a:endParaRPr lang="en-US" sz="1800" dirty="0"/>
          </a:p>
          <a:p>
            <a:pPr marL="0" indent="0">
              <a:buClr>
                <a:srgbClr val="007884"/>
              </a:buClr>
              <a:buNone/>
            </a:pPr>
            <a:r>
              <a:rPr lang="en-US" sz="1800" dirty="0"/>
              <a:t>Pages 10-11 – </a:t>
            </a:r>
            <a:r>
              <a:rPr lang="en-US" sz="1800" dirty="0">
                <a:hlinkClick r:id="rId11" action="ppaction://hlinksldjump"/>
              </a:rPr>
              <a:t>Specifics by Brand</a:t>
            </a:r>
            <a:endParaRPr lang="en-US" sz="1800" dirty="0"/>
          </a:p>
          <a:p>
            <a:pPr marL="0" indent="0">
              <a:buClr>
                <a:srgbClr val="007884"/>
              </a:buClr>
              <a:buNone/>
            </a:pPr>
            <a:r>
              <a:rPr lang="en-US" sz="1800" dirty="0"/>
              <a:t>Page 12 – </a:t>
            </a:r>
            <a:r>
              <a:rPr lang="en-US" sz="1800" dirty="0">
                <a:hlinkClick r:id="rId12" action="ppaction://hlinksldjump"/>
              </a:rPr>
              <a:t>Brand Model Dimension Specifics</a:t>
            </a:r>
            <a:endParaRPr lang="en-US" sz="1800" dirty="0"/>
          </a:p>
          <a:p>
            <a:pPr marL="0" indent="0">
              <a:buClr>
                <a:srgbClr val="007884"/>
              </a:buClr>
              <a:buNone/>
            </a:pPr>
            <a:r>
              <a:rPr lang="en-US" sz="1800" dirty="0"/>
              <a:t>Page 13 – </a:t>
            </a:r>
            <a:r>
              <a:rPr lang="en-US" sz="1800" dirty="0">
                <a:hlinkClick r:id="rId13" action="ppaction://hlinksldjump"/>
              </a:rPr>
              <a:t>Space Heat Interaction</a:t>
            </a:r>
            <a:endParaRPr lang="en-US" sz="1800" dirty="0"/>
          </a:p>
          <a:p>
            <a:pPr marL="0" indent="0">
              <a:buClr>
                <a:srgbClr val="007884"/>
              </a:buClr>
              <a:buNone/>
            </a:pPr>
            <a:r>
              <a:rPr lang="en-US" sz="1800" dirty="0"/>
              <a:t>Page 14 – </a:t>
            </a:r>
            <a:r>
              <a:rPr lang="en-US" sz="1800" dirty="0">
                <a:hlinkClick r:id="rId14" action="ppaction://hlinksldjump"/>
              </a:rPr>
              <a:t>Installation Considerations: Open Basement</a:t>
            </a:r>
            <a:endParaRPr lang="en-US" sz="1800" dirty="0"/>
          </a:p>
          <a:p>
            <a:pPr marL="0" indent="0">
              <a:buClr>
                <a:srgbClr val="007884"/>
              </a:buClr>
              <a:buNone/>
            </a:pPr>
            <a:r>
              <a:rPr lang="en-US" sz="1800" dirty="0"/>
              <a:t>Page 15 – </a:t>
            </a:r>
            <a:r>
              <a:rPr lang="en-US" sz="1800" dirty="0">
                <a:hlinkClick r:id="rId15" action="ppaction://hlinksldjump"/>
              </a:rPr>
              <a:t>Installation Considerations: Garages</a:t>
            </a:r>
            <a:endParaRPr lang="en-US" sz="1800" dirty="0"/>
          </a:p>
          <a:p>
            <a:pPr marL="0" indent="0">
              <a:buClr>
                <a:srgbClr val="007884"/>
              </a:buClr>
              <a:buNone/>
            </a:pPr>
            <a:r>
              <a:rPr lang="en-US" sz="1800" dirty="0"/>
              <a:t>Page 16 – </a:t>
            </a:r>
            <a:r>
              <a:rPr lang="en-US" sz="1800" dirty="0">
                <a:hlinkClick r:id="rId16" action="ppaction://hlinksldjump"/>
              </a:rPr>
              <a:t>Cold Climate Zones</a:t>
            </a:r>
            <a:endParaRPr lang="en-US" sz="1800" dirty="0"/>
          </a:p>
          <a:p>
            <a:pPr marL="0" indent="0">
              <a:buClr>
                <a:srgbClr val="007884"/>
              </a:buClr>
              <a:buNone/>
            </a:pPr>
            <a:r>
              <a:rPr lang="en-US" sz="1800" dirty="0"/>
              <a:t>Pages 17-18 – </a:t>
            </a:r>
            <a:r>
              <a:rPr lang="en-US" sz="1800" dirty="0">
                <a:hlinkClick r:id="rId17" action="ppaction://hlinksldjump"/>
              </a:rPr>
              <a:t>Exhaust-Only Ducting Energy Savings Comparison</a:t>
            </a:r>
            <a:endParaRPr lang="en-US" sz="1800" dirty="0"/>
          </a:p>
          <a:p>
            <a:pPr marL="0" indent="0">
              <a:buClr>
                <a:srgbClr val="007884"/>
              </a:buClr>
              <a:buNone/>
            </a:pPr>
            <a:r>
              <a:rPr lang="en-US" sz="1800" dirty="0"/>
              <a:t>Pages 19-21 – </a:t>
            </a:r>
            <a:r>
              <a:rPr lang="en-US" sz="1800" dirty="0">
                <a:hlinkClick r:id="rId18" action="ppaction://hlinksldjump"/>
              </a:rPr>
              <a:t>Volumetric Constraint Testing</a:t>
            </a:r>
            <a:endParaRPr lang="en-US" sz="1800" dirty="0"/>
          </a:p>
          <a:p>
            <a:pPr marL="0" indent="0">
              <a:buClr>
                <a:srgbClr val="007884"/>
              </a:buClr>
              <a:buNone/>
            </a:pPr>
            <a:r>
              <a:rPr lang="en-US" sz="1800" dirty="0"/>
              <a:t>Page 22 – </a:t>
            </a:r>
            <a:r>
              <a:rPr lang="en-US" sz="1800" dirty="0">
                <a:hlinkClick r:id="rId19" action="ppaction://hlinksldjump"/>
              </a:rPr>
              <a:t>Noise</a:t>
            </a:r>
            <a:endParaRPr lang="en-US" sz="1800" dirty="0"/>
          </a:p>
          <a:p>
            <a:pPr marL="0" indent="0">
              <a:buClr>
                <a:srgbClr val="007884"/>
              </a:buClr>
              <a:buNone/>
            </a:pPr>
            <a:r>
              <a:rPr lang="en-US" sz="1800" dirty="0"/>
              <a:t>Page 23 – </a:t>
            </a:r>
            <a:r>
              <a:rPr lang="en-US" sz="1800" dirty="0">
                <a:hlinkClick r:id="rId20" action="ppaction://hlinksldjump"/>
              </a:rPr>
              <a:t>Noise Mitigation</a:t>
            </a:r>
            <a:endParaRPr lang="en-US" sz="1800" dirty="0"/>
          </a:p>
          <a:p>
            <a:pPr marL="0" indent="0">
              <a:buClr>
                <a:srgbClr val="007884"/>
              </a:buClr>
              <a:buNone/>
            </a:pPr>
            <a:r>
              <a:rPr lang="en-US" sz="1800" dirty="0"/>
              <a:t>Page 24 – </a:t>
            </a:r>
            <a:r>
              <a:rPr lang="en-US" sz="1800" dirty="0">
                <a:hlinkClick r:id="rId21" action="ppaction://hlinksldjump"/>
              </a:rPr>
              <a:t>Brand Naming Convention</a:t>
            </a:r>
            <a:endParaRPr lang="en-US" sz="1800" dirty="0"/>
          </a:p>
          <a:p>
            <a:pPr marL="0" indent="0">
              <a:buClr>
                <a:srgbClr val="007884"/>
              </a:buClr>
              <a:buNone/>
            </a:pPr>
            <a:r>
              <a:rPr lang="en-US" sz="1800" dirty="0"/>
              <a:t>Page 25 – </a:t>
            </a:r>
            <a:r>
              <a:rPr lang="en-US" sz="1800" dirty="0">
                <a:hlinkClick r:id="rId22" action="ppaction://hlinksldjump"/>
              </a:rPr>
              <a:t>Thank You</a:t>
            </a:r>
            <a:endParaRPr lang="en-US" sz="1800" dirty="0"/>
          </a:p>
        </p:txBody>
      </p:sp>
    </p:spTree>
    <p:extLst>
      <p:ext uri="{BB962C8B-B14F-4D97-AF65-F5344CB8AC3E}">
        <p14:creationId xmlns:p14="http://schemas.microsoft.com/office/powerpoint/2010/main" val="3897193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FE4C8-EC9A-49C1-62C8-0E6445D85269}"/>
              </a:ext>
            </a:extLst>
          </p:cNvPr>
          <p:cNvSpPr>
            <a:spLocks noGrp="1"/>
          </p:cNvSpPr>
          <p:nvPr>
            <p:ph type="title"/>
          </p:nvPr>
        </p:nvSpPr>
        <p:spPr/>
        <p:txBody>
          <a:bodyPr/>
          <a:lstStyle/>
          <a:p>
            <a:r>
              <a:rPr lang="en-US" dirty="0"/>
              <a:t>Volumetric Constraint Testing (cont.)</a:t>
            </a:r>
          </a:p>
        </p:txBody>
      </p:sp>
      <p:grpSp>
        <p:nvGrpSpPr>
          <p:cNvPr id="7" name="Group 6">
            <a:extLst>
              <a:ext uri="{FF2B5EF4-FFF2-40B4-BE49-F238E27FC236}">
                <a16:creationId xmlns:a16="http://schemas.microsoft.com/office/drawing/2014/main" id="{6843528A-41D8-611B-7E66-949A102E58FB}"/>
              </a:ext>
            </a:extLst>
          </p:cNvPr>
          <p:cNvGrpSpPr/>
          <p:nvPr/>
        </p:nvGrpSpPr>
        <p:grpSpPr>
          <a:xfrm>
            <a:off x="481781" y="1424252"/>
            <a:ext cx="13204913" cy="5159110"/>
            <a:chOff x="39752" y="1426071"/>
            <a:chExt cx="12031224" cy="4584589"/>
          </a:xfrm>
        </p:grpSpPr>
        <p:pic>
          <p:nvPicPr>
            <p:cNvPr id="8" name="Picture 7">
              <a:extLst>
                <a:ext uri="{FF2B5EF4-FFF2-40B4-BE49-F238E27FC236}">
                  <a16:creationId xmlns:a16="http://schemas.microsoft.com/office/drawing/2014/main" id="{C24A34DE-9671-8B07-50DA-CF82F71E02DF}"/>
                </a:ext>
              </a:extLst>
            </p:cNvPr>
            <p:cNvPicPr>
              <a:picLocks noChangeAspect="1"/>
            </p:cNvPicPr>
            <p:nvPr/>
          </p:nvPicPr>
          <p:blipFill>
            <a:blip r:embed="rId3"/>
            <a:stretch>
              <a:fillRect/>
            </a:stretch>
          </p:blipFill>
          <p:spPr>
            <a:xfrm>
              <a:off x="237281" y="1426071"/>
              <a:ext cx="6413548" cy="4584589"/>
            </a:xfrm>
            <a:prstGeom prst="rect">
              <a:avLst/>
            </a:prstGeom>
          </p:spPr>
        </p:pic>
        <p:sp>
          <p:nvSpPr>
            <p:cNvPr id="9" name="TextBox 8">
              <a:extLst>
                <a:ext uri="{FF2B5EF4-FFF2-40B4-BE49-F238E27FC236}">
                  <a16:creationId xmlns:a16="http://schemas.microsoft.com/office/drawing/2014/main" id="{C6F1FB13-17C4-2840-E616-18C94B33C8DD}"/>
                </a:ext>
              </a:extLst>
            </p:cNvPr>
            <p:cNvSpPr txBox="1"/>
            <p:nvPr/>
          </p:nvSpPr>
          <p:spPr>
            <a:xfrm>
              <a:off x="6328259" y="1497368"/>
              <a:ext cx="5095017" cy="246221"/>
            </a:xfrm>
            <a:prstGeom prst="rect">
              <a:avLst/>
            </a:prstGeom>
            <a:noFill/>
          </p:spPr>
          <p:txBody>
            <a:bodyPr wrap="square" rtlCol="0">
              <a:spAutoFit/>
            </a:bodyPr>
            <a:lstStyle/>
            <a:p>
              <a:r>
                <a:rPr lang="en-US" sz="1000" b="1">
                  <a:latin typeface="Verdana" panose="020B0604030504040204" pitchFamily="34" charset="0"/>
                  <a:ea typeface="Verdana" panose="020B0604030504040204" pitchFamily="34" charset="0"/>
                </a:rPr>
                <a:t>3.54</a:t>
              </a:r>
              <a:r>
                <a:rPr lang="en-US" sz="1000">
                  <a:latin typeface="Verdana" panose="020B0604030504040204" pitchFamily="34" charset="0"/>
                  <a:ea typeface="Verdana" panose="020B0604030504040204" pitchFamily="34" charset="0"/>
                </a:rPr>
                <a:t> Tested upper limit in open space</a:t>
              </a:r>
            </a:p>
          </p:txBody>
        </p:sp>
        <p:sp>
          <p:nvSpPr>
            <p:cNvPr id="10" name="TextBox 9">
              <a:extLst>
                <a:ext uri="{FF2B5EF4-FFF2-40B4-BE49-F238E27FC236}">
                  <a16:creationId xmlns:a16="http://schemas.microsoft.com/office/drawing/2014/main" id="{A72B4E18-C468-749A-CCAF-B0F38006CBB7}"/>
                </a:ext>
              </a:extLst>
            </p:cNvPr>
            <p:cNvSpPr txBox="1"/>
            <p:nvPr/>
          </p:nvSpPr>
          <p:spPr>
            <a:xfrm>
              <a:off x="6327756" y="1770139"/>
              <a:ext cx="5742717" cy="246221"/>
            </a:xfrm>
            <a:prstGeom prst="rect">
              <a:avLst/>
            </a:prstGeom>
            <a:noFill/>
          </p:spPr>
          <p:txBody>
            <a:bodyPr wrap="square" rtlCol="0">
              <a:spAutoFit/>
            </a:bodyPr>
            <a:lstStyle/>
            <a:p>
              <a:r>
                <a:rPr lang="en-US" sz="1000" b="1">
                  <a:latin typeface="Verdana" panose="020B0604030504040204" pitchFamily="34" charset="0"/>
                  <a:ea typeface="Verdana" panose="020B0604030504040204" pitchFamily="34" charset="0"/>
                </a:rPr>
                <a:t>3.21</a:t>
              </a:r>
              <a:r>
                <a:rPr lang="en-US" sz="1000">
                  <a:latin typeface="Verdana" panose="020B0604030504040204" pitchFamily="34" charset="0"/>
                  <a:ea typeface="Verdana" panose="020B0604030504040204" pitchFamily="34" charset="0"/>
                </a:rPr>
                <a:t> Implied acceptable COP by manufacturer install requirements</a:t>
              </a:r>
            </a:p>
          </p:txBody>
        </p:sp>
        <p:sp>
          <p:nvSpPr>
            <p:cNvPr id="11" name="TextBox 10">
              <a:extLst>
                <a:ext uri="{FF2B5EF4-FFF2-40B4-BE49-F238E27FC236}">
                  <a16:creationId xmlns:a16="http://schemas.microsoft.com/office/drawing/2014/main" id="{C9D07823-1286-22F2-0CE4-800B3938320D}"/>
                </a:ext>
              </a:extLst>
            </p:cNvPr>
            <p:cNvSpPr txBox="1"/>
            <p:nvPr/>
          </p:nvSpPr>
          <p:spPr>
            <a:xfrm>
              <a:off x="6328259" y="3276954"/>
              <a:ext cx="5742717" cy="246221"/>
            </a:xfrm>
            <a:prstGeom prst="rect">
              <a:avLst/>
            </a:prstGeom>
            <a:noFill/>
          </p:spPr>
          <p:txBody>
            <a:bodyPr wrap="square" rtlCol="0">
              <a:spAutoFit/>
            </a:bodyPr>
            <a:lstStyle/>
            <a:p>
              <a:r>
                <a:rPr lang="en-US" sz="1000">
                  <a:latin typeface="Verdana" panose="020B0604030504040204" pitchFamily="34" charset="0"/>
                  <a:ea typeface="Verdana" panose="020B0604030504040204" pitchFamily="34" charset="0"/>
                </a:rPr>
                <a:t>Anything below this line is worse than doing nothing.</a:t>
              </a:r>
            </a:p>
          </p:txBody>
        </p:sp>
        <p:grpSp>
          <p:nvGrpSpPr>
            <p:cNvPr id="12" name="Group 11">
              <a:extLst>
                <a:ext uri="{FF2B5EF4-FFF2-40B4-BE49-F238E27FC236}">
                  <a16:creationId xmlns:a16="http://schemas.microsoft.com/office/drawing/2014/main" id="{5538801C-010A-BEF3-F959-2E8E2C5B9C70}"/>
                </a:ext>
              </a:extLst>
            </p:cNvPr>
            <p:cNvGrpSpPr/>
            <p:nvPr/>
          </p:nvGrpSpPr>
          <p:grpSpPr>
            <a:xfrm>
              <a:off x="39752" y="1693115"/>
              <a:ext cx="6405851" cy="1207192"/>
              <a:chOff x="39752" y="1693115"/>
              <a:chExt cx="6405851" cy="1207192"/>
            </a:xfrm>
          </p:grpSpPr>
          <p:sp>
            <p:nvSpPr>
              <p:cNvPr id="13" name="Rectangle 12">
                <a:extLst>
                  <a:ext uri="{FF2B5EF4-FFF2-40B4-BE49-F238E27FC236}">
                    <a16:creationId xmlns:a16="http://schemas.microsoft.com/office/drawing/2014/main" id="{46836E59-096E-43A2-20C4-67BCBC9477CF}"/>
                  </a:ext>
                </a:extLst>
              </p:cNvPr>
              <p:cNvSpPr/>
              <p:nvPr/>
            </p:nvSpPr>
            <p:spPr>
              <a:xfrm>
                <a:off x="488929" y="1693115"/>
                <a:ext cx="5956674" cy="371660"/>
              </a:xfrm>
              <a:prstGeom prst="rect">
                <a:avLst/>
              </a:prstGeom>
              <a:solidFill>
                <a:srgbClr val="3C5066">
                  <a:alpha val="5098"/>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C82E9A2-4E34-A31E-BD78-E5FB4EC6669F}"/>
                  </a:ext>
                </a:extLst>
              </p:cNvPr>
              <p:cNvSpPr/>
              <p:nvPr/>
            </p:nvSpPr>
            <p:spPr>
              <a:xfrm>
                <a:off x="482048" y="2063785"/>
                <a:ext cx="5956674" cy="371660"/>
              </a:xfrm>
              <a:prstGeom prst="rect">
                <a:avLst/>
              </a:prstGeom>
              <a:solidFill>
                <a:srgbClr val="3C5066">
                  <a:alpha val="20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B763DC0-4094-BA0E-9A85-325FA51AAA51}"/>
                  </a:ext>
                </a:extLst>
              </p:cNvPr>
              <p:cNvSpPr/>
              <p:nvPr/>
            </p:nvSpPr>
            <p:spPr>
              <a:xfrm>
                <a:off x="483959" y="2432157"/>
                <a:ext cx="5956674" cy="371660"/>
              </a:xfrm>
              <a:prstGeom prst="rect">
                <a:avLst/>
              </a:prstGeom>
              <a:solidFill>
                <a:srgbClr val="3C5066">
                  <a:alpha val="2902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39DDB9F-EBFA-18CF-3308-A5791F31A877}"/>
                  </a:ext>
                </a:extLst>
              </p:cNvPr>
              <p:cNvSpPr txBox="1"/>
              <p:nvPr/>
            </p:nvSpPr>
            <p:spPr>
              <a:xfrm>
                <a:off x="39752" y="1956724"/>
                <a:ext cx="551622" cy="943583"/>
              </a:xfrm>
              <a:prstGeom prst="rect">
                <a:avLst/>
              </a:prstGeom>
              <a:noFill/>
            </p:spPr>
            <p:txBody>
              <a:bodyPr wrap="square" rtlCol="0">
                <a:spAutoFit/>
              </a:bodyPr>
              <a:lstStyle/>
              <a:p>
                <a:r>
                  <a:rPr lang="en-US" sz="900">
                    <a:latin typeface="Verdana" panose="020B0604030504040204" pitchFamily="34" charset="0"/>
                    <a:ea typeface="Verdana" panose="020B0604030504040204" pitchFamily="34" charset="0"/>
                  </a:rPr>
                  <a:t>10%</a:t>
                </a:r>
              </a:p>
              <a:p>
                <a:endParaRPr lang="en-US" sz="900">
                  <a:latin typeface="Verdana" panose="020B0604030504040204" pitchFamily="34" charset="0"/>
                  <a:ea typeface="Verdana" panose="020B0604030504040204" pitchFamily="34" charset="0"/>
                </a:endParaRPr>
              </a:p>
              <a:p>
                <a:endParaRPr lang="en-US" sz="900">
                  <a:latin typeface="Verdana" panose="020B0604030504040204" pitchFamily="34" charset="0"/>
                  <a:ea typeface="Verdana" panose="020B0604030504040204" pitchFamily="34" charset="0"/>
                </a:endParaRPr>
              </a:p>
              <a:p>
                <a:r>
                  <a:rPr lang="en-US" sz="900">
                    <a:latin typeface="Verdana" panose="020B0604030504040204" pitchFamily="34" charset="0"/>
                    <a:ea typeface="Verdana" panose="020B0604030504040204" pitchFamily="34" charset="0"/>
                  </a:rPr>
                  <a:t>20%</a:t>
                </a:r>
              </a:p>
              <a:p>
                <a:endParaRPr lang="en-US" sz="900">
                  <a:latin typeface="Verdana" panose="020B0604030504040204" pitchFamily="34" charset="0"/>
                  <a:ea typeface="Verdana" panose="020B0604030504040204" pitchFamily="34" charset="0"/>
                </a:endParaRPr>
              </a:p>
              <a:p>
                <a:endParaRPr lang="en-US" sz="900">
                  <a:latin typeface="Verdana" panose="020B0604030504040204" pitchFamily="34" charset="0"/>
                  <a:ea typeface="Verdana" panose="020B0604030504040204" pitchFamily="34" charset="0"/>
                </a:endParaRPr>
              </a:p>
              <a:p>
                <a:r>
                  <a:rPr lang="en-US" sz="900">
                    <a:latin typeface="Verdana" panose="020B0604030504040204" pitchFamily="34" charset="0"/>
                    <a:ea typeface="Verdana" panose="020B0604030504040204" pitchFamily="34" charset="0"/>
                  </a:rPr>
                  <a:t>30%</a:t>
                </a:r>
              </a:p>
            </p:txBody>
          </p:sp>
        </p:grpSp>
      </p:grpSp>
      <p:sp>
        <p:nvSpPr>
          <p:cNvPr id="17" name="Content Placeholder 2">
            <a:extLst>
              <a:ext uri="{FF2B5EF4-FFF2-40B4-BE49-F238E27FC236}">
                <a16:creationId xmlns:a16="http://schemas.microsoft.com/office/drawing/2014/main" id="{CA006B6F-7817-3868-14B8-4352B6BE1933}"/>
              </a:ext>
            </a:extLst>
          </p:cNvPr>
          <p:cNvSpPr txBox="1">
            <a:spLocks/>
          </p:cNvSpPr>
          <p:nvPr/>
        </p:nvSpPr>
        <p:spPr>
          <a:xfrm>
            <a:off x="609600" y="909096"/>
            <a:ext cx="11750475" cy="902341"/>
          </a:xfrm>
          <a:prstGeom prst="rect">
            <a:avLst/>
          </a:prstGeom>
        </p:spPr>
        <p:txBody>
          <a:bodyPr>
            <a:normAutofit/>
          </a:bodyPr>
          <a:lstStyle>
            <a:lvl1pPr marL="342900" indent="-342900" algn="l" defTabSz="457200" rtl="0" eaLnBrk="1" latinLnBrk="0" hangingPunct="1">
              <a:spcBef>
                <a:spcPct val="20000"/>
              </a:spcBef>
              <a:buClr>
                <a:schemeClr val="accent5"/>
              </a:buClr>
              <a:buFont typeface="Arial"/>
              <a:buChar char="•"/>
              <a:defRPr sz="2000" kern="1200">
                <a:solidFill>
                  <a:schemeClr val="tx1"/>
                </a:solidFill>
                <a:latin typeface="Verdana"/>
                <a:ea typeface="+mn-ea"/>
                <a:cs typeface="Verdana"/>
              </a:defRPr>
            </a:lvl1pPr>
            <a:lvl2pPr marL="742950" indent="-285750" algn="l" defTabSz="457200" rtl="0" eaLnBrk="1" latinLnBrk="0" hangingPunct="1">
              <a:spcBef>
                <a:spcPct val="20000"/>
              </a:spcBef>
              <a:buClr>
                <a:schemeClr val="accent5"/>
              </a:buClr>
              <a:buFont typeface="Arial"/>
              <a:buChar char="•"/>
              <a:defRPr sz="1800" b="0" i="0" u="none" kern="1200">
                <a:solidFill>
                  <a:schemeClr val="tx1"/>
                </a:solidFill>
                <a:latin typeface="Verdana"/>
                <a:ea typeface="+mn-ea"/>
                <a:cs typeface="Verdana"/>
              </a:defRPr>
            </a:lvl2pPr>
            <a:lvl3pPr marL="1143000" indent="-228600" algn="l" defTabSz="457200" rtl="0" eaLnBrk="1" latinLnBrk="0" hangingPunct="1">
              <a:spcBef>
                <a:spcPct val="20000"/>
              </a:spcBef>
              <a:buClr>
                <a:schemeClr val="accent5"/>
              </a:buClr>
              <a:buFont typeface="Arial"/>
              <a:buChar char="•"/>
              <a:defRPr sz="1600" kern="1200">
                <a:solidFill>
                  <a:schemeClr val="tx1"/>
                </a:solidFill>
                <a:latin typeface="Verdana"/>
                <a:ea typeface="+mn-ea"/>
                <a:cs typeface="Verdana"/>
              </a:defRPr>
            </a:lvl3pPr>
            <a:lvl4pPr marL="1600200" indent="-228600" algn="l" defTabSz="457200" rtl="0" eaLnBrk="1" latinLnBrk="0" hangingPunct="1">
              <a:spcBef>
                <a:spcPct val="20000"/>
              </a:spcBef>
              <a:buClr>
                <a:schemeClr val="accent5"/>
              </a:buClr>
              <a:buFont typeface="Arial"/>
              <a:buChar char="•"/>
              <a:defRPr sz="1400" kern="1200">
                <a:solidFill>
                  <a:schemeClr val="tx1"/>
                </a:solidFill>
                <a:latin typeface="Verdana"/>
                <a:ea typeface="+mn-ea"/>
                <a:cs typeface="Verdana"/>
              </a:defRPr>
            </a:lvl4pPr>
            <a:lvl5pPr marL="2057400" indent="-228600" algn="l" defTabSz="457200" rtl="0" eaLnBrk="1" latinLnBrk="0" hangingPunct="1">
              <a:spcBef>
                <a:spcPct val="20000"/>
              </a:spcBef>
              <a:buClr>
                <a:schemeClr val="accent5"/>
              </a:buClr>
              <a:buFont typeface="Arial"/>
              <a:buChar char="•"/>
              <a:defRPr sz="12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b="1"/>
              <a:t>COP measured, with 72 ft</a:t>
            </a:r>
            <a:r>
              <a:rPr lang="en-US" sz="1800" b="1" baseline="30000"/>
              <a:t>3</a:t>
            </a:r>
            <a:r>
              <a:rPr lang="en-US" sz="1800" b="1"/>
              <a:t> space and medium draw profile</a:t>
            </a:r>
          </a:p>
          <a:p>
            <a:endParaRPr lang="en-US"/>
          </a:p>
        </p:txBody>
      </p:sp>
      <p:sp>
        <p:nvSpPr>
          <p:cNvPr id="18" name="TextBox 17">
            <a:extLst>
              <a:ext uri="{FF2B5EF4-FFF2-40B4-BE49-F238E27FC236}">
                <a16:creationId xmlns:a16="http://schemas.microsoft.com/office/drawing/2014/main" id="{34555118-4A02-DB93-F4A7-02A7F88A90F4}"/>
              </a:ext>
            </a:extLst>
          </p:cNvPr>
          <p:cNvSpPr txBox="1"/>
          <p:nvPr/>
        </p:nvSpPr>
        <p:spPr>
          <a:xfrm>
            <a:off x="3876675" y="6459537"/>
            <a:ext cx="10448925" cy="619016"/>
          </a:xfrm>
          <a:prstGeom prst="rect">
            <a:avLst/>
          </a:prstGeom>
          <a:noFill/>
        </p:spPr>
        <p:txBody>
          <a:bodyPr wrap="square" rtlCol="0">
            <a:spAutoFit/>
          </a:bodyPr>
          <a:lstStyle/>
          <a:p>
            <a:pPr marL="742950" lvl="1" indent="-285750">
              <a:buFont typeface="Arial" panose="020B0604020202020204" pitchFamily="34" charset="0"/>
              <a:buChar char="•"/>
            </a:pPr>
            <a:endParaRPr lang="en-US" sz="900" dirty="0"/>
          </a:p>
          <a:p>
            <a:pPr marL="0" marR="0">
              <a:lnSpc>
                <a:spcPct val="107000"/>
              </a:lnSpc>
              <a:spcBef>
                <a:spcPts val="0"/>
              </a:spcBef>
              <a:spcAft>
                <a:spcPts val="800"/>
              </a:spcAft>
            </a:pPr>
            <a:r>
              <a:rPr lang="en-US" sz="800" dirty="0">
                <a:latin typeface="Verdana" panose="020B0604030504040204" pitchFamily="34" charset="0"/>
                <a:ea typeface="Calibri" panose="020F0502020204030204" pitchFamily="34" charset="0"/>
                <a:cs typeface="Times New Roman" panose="02020603050405020304" pitchFamily="18" charset="0"/>
              </a:rPr>
              <a:t>[1] </a:t>
            </a:r>
            <a:r>
              <a:rPr lang="en-US" sz="800" dirty="0">
                <a:effectLst/>
                <a:latin typeface="Verdana" panose="020B0604030504040204" pitchFamily="34" charset="0"/>
                <a:ea typeface="Calibri" panose="020F0502020204030204" pitchFamily="34" charset="0"/>
                <a:cs typeface="Times New Roman" panose="02020603050405020304" pitchFamily="18" charset="0"/>
                <a:hlinkClick r:id="rId4"/>
              </a:rPr>
              <a:t>Larson Energy Research</a:t>
            </a:r>
            <a:r>
              <a:rPr lang="en-US" sz="800" dirty="0">
                <a:latin typeface="Verdana" panose="020B0604030504040204" pitchFamily="34" charset="0"/>
                <a:ea typeface="Calibri" panose="020F0502020204030204" pitchFamily="34" charset="0"/>
                <a:cs typeface="Times New Roman" panose="02020603050405020304" pitchFamily="18" charset="0"/>
              </a:rPr>
              <a:t>, “</a:t>
            </a:r>
            <a:r>
              <a:rPr lang="en-US" sz="800" dirty="0">
                <a:latin typeface="Verdana" panose="020B0604030504040204" pitchFamily="34" charset="0"/>
                <a:ea typeface="Calibri" panose="020F0502020204030204" pitchFamily="34" charset="0"/>
                <a:cs typeface="Times New Roman" panose="02020603050405020304" pitchFamily="18" charset="0"/>
                <a:hlinkClick r:id="rId5"/>
              </a:rPr>
              <a:t>HPWH Performance in Small Spaces </a:t>
            </a:r>
            <a:r>
              <a:rPr lang="en-US" sz="800" i="1" dirty="0">
                <a:latin typeface="Verdana" panose="020B0604030504040204" pitchFamily="34" charset="0"/>
                <a:ea typeface="Calibri" panose="020F0502020204030204" pitchFamily="34" charset="0"/>
                <a:cs typeface="Times New Roman" panose="02020603050405020304" pitchFamily="18" charset="0"/>
                <a:hlinkClick r:id="rId5"/>
              </a:rPr>
              <a:t>Lab Testing Update</a:t>
            </a:r>
            <a:r>
              <a:rPr lang="en-US" sz="800" dirty="0">
                <a:latin typeface="Verdana" panose="020B0604030504040204" pitchFamily="34" charset="0"/>
                <a:ea typeface="Calibri" panose="020F0502020204030204" pitchFamily="34" charset="0"/>
                <a:cs typeface="Times New Roman" panose="02020603050405020304" pitchFamily="18" charset="0"/>
              </a:rPr>
              <a:t>” </a:t>
            </a:r>
            <a:endParaRPr lang="en-US" sz="800" dirty="0">
              <a:effectLst/>
              <a:latin typeface="Verdana" panose="020B060403050404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900" dirty="0"/>
          </a:p>
        </p:txBody>
      </p:sp>
    </p:spTree>
    <p:extLst>
      <p:ext uri="{BB962C8B-B14F-4D97-AF65-F5344CB8AC3E}">
        <p14:creationId xmlns:p14="http://schemas.microsoft.com/office/powerpoint/2010/main" val="3923982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FE4C8-EC9A-49C1-62C8-0E6445D85269}"/>
              </a:ext>
            </a:extLst>
          </p:cNvPr>
          <p:cNvSpPr>
            <a:spLocks noGrp="1"/>
          </p:cNvSpPr>
          <p:nvPr>
            <p:ph type="title"/>
          </p:nvPr>
        </p:nvSpPr>
        <p:spPr/>
        <p:txBody>
          <a:bodyPr/>
          <a:lstStyle/>
          <a:p>
            <a:r>
              <a:rPr lang="en-US" dirty="0"/>
              <a:t>Volumetric Constraint Testing (cont.)</a:t>
            </a:r>
          </a:p>
        </p:txBody>
      </p:sp>
      <p:sp>
        <p:nvSpPr>
          <p:cNvPr id="18" name="TextBox 17">
            <a:extLst>
              <a:ext uri="{FF2B5EF4-FFF2-40B4-BE49-F238E27FC236}">
                <a16:creationId xmlns:a16="http://schemas.microsoft.com/office/drawing/2014/main" id="{34555118-4A02-DB93-F4A7-02A7F88A90F4}"/>
              </a:ext>
            </a:extLst>
          </p:cNvPr>
          <p:cNvSpPr txBox="1"/>
          <p:nvPr/>
        </p:nvSpPr>
        <p:spPr>
          <a:xfrm>
            <a:off x="3876675" y="6459537"/>
            <a:ext cx="10448925" cy="619016"/>
          </a:xfrm>
          <a:prstGeom prst="rect">
            <a:avLst/>
          </a:prstGeom>
          <a:noFill/>
        </p:spPr>
        <p:txBody>
          <a:bodyPr wrap="square" rtlCol="0">
            <a:spAutoFit/>
          </a:bodyPr>
          <a:lstStyle/>
          <a:p>
            <a:pPr marL="742950" lvl="1" indent="-285750">
              <a:buFont typeface="Arial" panose="020B0604020202020204" pitchFamily="34" charset="0"/>
              <a:buChar char="•"/>
            </a:pPr>
            <a:endParaRPr lang="en-US" sz="900" dirty="0"/>
          </a:p>
          <a:p>
            <a:pPr marL="0" marR="0">
              <a:lnSpc>
                <a:spcPct val="107000"/>
              </a:lnSpc>
              <a:spcBef>
                <a:spcPts val="0"/>
              </a:spcBef>
              <a:spcAft>
                <a:spcPts val="800"/>
              </a:spcAft>
            </a:pPr>
            <a:r>
              <a:rPr lang="en-US" sz="800" dirty="0">
                <a:latin typeface="Verdana" panose="020B0604030504040204" pitchFamily="34" charset="0"/>
                <a:ea typeface="Calibri" panose="020F0502020204030204" pitchFamily="34" charset="0"/>
                <a:cs typeface="Times New Roman" panose="02020603050405020304" pitchFamily="18" charset="0"/>
              </a:rPr>
              <a:t>[1] </a:t>
            </a:r>
            <a:r>
              <a:rPr lang="en-US" sz="800" dirty="0">
                <a:effectLst/>
                <a:latin typeface="Verdana" panose="020B0604030504040204" pitchFamily="34" charset="0"/>
                <a:ea typeface="Calibri" panose="020F0502020204030204" pitchFamily="34" charset="0"/>
                <a:cs typeface="Times New Roman" panose="02020603050405020304" pitchFamily="18" charset="0"/>
                <a:hlinkClick r:id="rId3"/>
              </a:rPr>
              <a:t>Larson Energy Research</a:t>
            </a:r>
            <a:r>
              <a:rPr lang="en-US" sz="800" dirty="0">
                <a:latin typeface="Verdana" panose="020B0604030504040204" pitchFamily="34" charset="0"/>
                <a:ea typeface="Calibri" panose="020F0502020204030204" pitchFamily="34" charset="0"/>
                <a:cs typeface="Times New Roman" panose="02020603050405020304" pitchFamily="18" charset="0"/>
              </a:rPr>
              <a:t>, “</a:t>
            </a:r>
            <a:r>
              <a:rPr lang="en-US" sz="800" dirty="0">
                <a:latin typeface="Verdana" panose="020B0604030504040204" pitchFamily="34" charset="0"/>
                <a:ea typeface="Calibri" panose="020F0502020204030204" pitchFamily="34" charset="0"/>
                <a:cs typeface="Times New Roman" panose="02020603050405020304" pitchFamily="18" charset="0"/>
                <a:hlinkClick r:id="rId4"/>
              </a:rPr>
              <a:t>HPWH Performance in Small Spaces </a:t>
            </a:r>
            <a:r>
              <a:rPr lang="en-US" sz="800" i="1" dirty="0">
                <a:latin typeface="Verdana" panose="020B0604030504040204" pitchFamily="34" charset="0"/>
                <a:ea typeface="Calibri" panose="020F0502020204030204" pitchFamily="34" charset="0"/>
                <a:cs typeface="Times New Roman" panose="02020603050405020304" pitchFamily="18" charset="0"/>
                <a:hlinkClick r:id="rId4"/>
              </a:rPr>
              <a:t>Lab Testing Update</a:t>
            </a:r>
            <a:r>
              <a:rPr lang="en-US" sz="800" dirty="0">
                <a:latin typeface="Verdana" panose="020B0604030504040204" pitchFamily="34" charset="0"/>
                <a:ea typeface="Calibri" panose="020F0502020204030204" pitchFamily="34" charset="0"/>
                <a:cs typeface="Times New Roman" panose="02020603050405020304" pitchFamily="18" charset="0"/>
              </a:rPr>
              <a:t>” </a:t>
            </a:r>
            <a:endParaRPr lang="en-US" sz="800" dirty="0">
              <a:effectLst/>
              <a:latin typeface="Verdana" panose="020B060403050404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900" dirty="0"/>
          </a:p>
        </p:txBody>
      </p:sp>
      <p:pic>
        <p:nvPicPr>
          <p:cNvPr id="19" name="Picture 18">
            <a:extLst>
              <a:ext uri="{FF2B5EF4-FFF2-40B4-BE49-F238E27FC236}">
                <a16:creationId xmlns:a16="http://schemas.microsoft.com/office/drawing/2014/main" id="{6B427C45-A211-1490-9B6C-BF5375F4B63B}"/>
              </a:ext>
            </a:extLst>
          </p:cNvPr>
          <p:cNvPicPr>
            <a:picLocks noChangeAspect="1"/>
          </p:cNvPicPr>
          <p:nvPr/>
        </p:nvPicPr>
        <p:blipFill>
          <a:blip r:embed="rId5"/>
          <a:stretch>
            <a:fillRect/>
          </a:stretch>
        </p:blipFill>
        <p:spPr>
          <a:xfrm>
            <a:off x="609600" y="2205037"/>
            <a:ext cx="11029950" cy="2447925"/>
          </a:xfrm>
          <a:prstGeom prst="rect">
            <a:avLst/>
          </a:prstGeom>
        </p:spPr>
      </p:pic>
      <p:sp>
        <p:nvSpPr>
          <p:cNvPr id="3" name="Oval 2">
            <a:extLst>
              <a:ext uri="{FF2B5EF4-FFF2-40B4-BE49-F238E27FC236}">
                <a16:creationId xmlns:a16="http://schemas.microsoft.com/office/drawing/2014/main" id="{5B5B77AF-09C0-2AE0-8EED-11E5276742BA}"/>
              </a:ext>
            </a:extLst>
          </p:cNvPr>
          <p:cNvSpPr/>
          <p:nvPr/>
        </p:nvSpPr>
        <p:spPr>
          <a:xfrm>
            <a:off x="7076210" y="2642754"/>
            <a:ext cx="4620489" cy="360218"/>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6176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A90C8-13E2-4058-BF27-5B913E62E0E1}"/>
              </a:ext>
            </a:extLst>
          </p:cNvPr>
          <p:cNvSpPr>
            <a:spLocks noGrp="1"/>
          </p:cNvSpPr>
          <p:nvPr>
            <p:ph type="title"/>
          </p:nvPr>
        </p:nvSpPr>
        <p:spPr/>
        <p:txBody>
          <a:bodyPr/>
          <a:lstStyle/>
          <a:p>
            <a:r>
              <a:rPr lang="en-US"/>
              <a:t>Noise</a:t>
            </a:r>
          </a:p>
        </p:txBody>
      </p:sp>
      <p:sp>
        <p:nvSpPr>
          <p:cNvPr id="3" name="Content Placeholder 2">
            <a:extLst>
              <a:ext uri="{FF2B5EF4-FFF2-40B4-BE49-F238E27FC236}">
                <a16:creationId xmlns:a16="http://schemas.microsoft.com/office/drawing/2014/main" id="{39C70423-D871-4FD9-A6C9-94D43ED6DED8}"/>
              </a:ext>
            </a:extLst>
          </p:cNvPr>
          <p:cNvSpPr>
            <a:spLocks noGrp="1"/>
          </p:cNvSpPr>
          <p:nvPr>
            <p:ph idx="1"/>
          </p:nvPr>
        </p:nvSpPr>
        <p:spPr>
          <a:xfrm>
            <a:off x="526969" y="2420101"/>
            <a:ext cx="6708696" cy="3239977"/>
          </a:xfrm>
        </p:spPr>
        <p:txBody>
          <a:bodyPr>
            <a:normAutofit/>
          </a:bodyPr>
          <a:lstStyle/>
          <a:p>
            <a:pPr>
              <a:buClr>
                <a:srgbClr val="007884"/>
              </a:buClr>
            </a:pPr>
            <a:r>
              <a:rPr lang="en-US" sz="1800"/>
              <a:t>Heat pump water heaters range in decibel ratings of </a:t>
            </a:r>
            <a:r>
              <a:rPr lang="en-US" sz="1800" b="1"/>
              <a:t>45 to 52 </a:t>
            </a:r>
            <a:r>
              <a:rPr lang="en-US" sz="1800"/>
              <a:t>decibels. </a:t>
            </a:r>
          </a:p>
          <a:p>
            <a:pPr lvl="1">
              <a:buClr>
                <a:srgbClr val="007884"/>
              </a:buClr>
            </a:pPr>
            <a:r>
              <a:rPr lang="en-US"/>
              <a:t>About the same level as a modern dishwasher.</a:t>
            </a:r>
          </a:p>
          <a:p>
            <a:pPr>
              <a:buClr>
                <a:srgbClr val="007884"/>
              </a:buClr>
            </a:pPr>
            <a:r>
              <a:rPr lang="en-US" sz="1800"/>
              <a:t>The decibel scale is logarithmic.</a:t>
            </a:r>
          </a:p>
          <a:p>
            <a:pPr lvl="1">
              <a:buClr>
                <a:srgbClr val="007884"/>
              </a:buClr>
            </a:pPr>
            <a:r>
              <a:rPr lang="en-US"/>
              <a:t>A decibel increase of 10 represents a doubling of perceived loudness.</a:t>
            </a:r>
          </a:p>
        </p:txBody>
      </p:sp>
      <p:pic>
        <p:nvPicPr>
          <p:cNvPr id="7" name="Picture 6" descr="Typical A-Weighted Sound Levels">
            <a:extLst>
              <a:ext uri="{FF2B5EF4-FFF2-40B4-BE49-F238E27FC236}">
                <a16:creationId xmlns:a16="http://schemas.microsoft.com/office/drawing/2014/main" id="{0DAF731B-F7B9-4667-8E12-0525434C2A5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344985" y="1255397"/>
            <a:ext cx="2807295" cy="5069628"/>
          </a:xfrm>
          <a:prstGeom prst="rect">
            <a:avLst/>
          </a:prstGeom>
          <a:noFill/>
          <a:ln>
            <a:noFill/>
          </a:ln>
        </p:spPr>
      </p:pic>
      <p:sp>
        <p:nvSpPr>
          <p:cNvPr id="5" name="Speech Bubble: Oval 4">
            <a:extLst>
              <a:ext uri="{FF2B5EF4-FFF2-40B4-BE49-F238E27FC236}">
                <a16:creationId xmlns:a16="http://schemas.microsoft.com/office/drawing/2014/main" id="{64688AB3-B466-8BC6-CE25-A5B547B89E42}"/>
              </a:ext>
            </a:extLst>
          </p:cNvPr>
          <p:cNvSpPr/>
          <p:nvPr/>
        </p:nvSpPr>
        <p:spPr>
          <a:xfrm>
            <a:off x="10261600" y="1884181"/>
            <a:ext cx="1820803" cy="1071841"/>
          </a:xfrm>
          <a:prstGeom prst="wedgeEllipseCallout">
            <a:avLst>
              <a:gd name="adj1" fmla="val -179726"/>
              <a:gd name="adj2" fmla="val 1836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Average</a:t>
            </a:r>
            <a:r>
              <a:rPr kumimoji="0" lang="en-US" sz="1800" b="0" i="0" u="none" strike="noStrike" kern="1200" cap="none" spc="0" normalizeH="0" baseline="0" noProof="0">
                <a:ln>
                  <a:noFill/>
                </a:ln>
                <a:solidFill>
                  <a:prstClr val="white"/>
                </a:solidFill>
                <a:effectLst/>
                <a:uLnTx/>
                <a:uFillTx/>
                <a:latin typeface="Arial"/>
                <a:ea typeface="+mn-ea"/>
                <a:cs typeface="+mn-cs"/>
              </a:rPr>
              <a:t> </a:t>
            </a:r>
            <a:r>
              <a:rPr kumimoji="0" lang="en-US" sz="1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EHWH</a:t>
            </a:r>
            <a:r>
              <a:rPr kumimoji="0" lang="en-US" sz="1800" b="0" i="0" u="none" strike="noStrike" kern="1200" cap="none" spc="0" normalizeH="0" baseline="0" noProof="0">
                <a:ln>
                  <a:noFill/>
                </a:ln>
                <a:solidFill>
                  <a:prstClr val="white"/>
                </a:solidFill>
                <a:effectLst/>
                <a:uLnTx/>
                <a:uFillTx/>
                <a:latin typeface="Arial"/>
                <a:ea typeface="+mn-ea"/>
                <a:cs typeface="+mn-cs"/>
              </a:rPr>
              <a:t> </a:t>
            </a:r>
          </a:p>
        </p:txBody>
      </p:sp>
    </p:spTree>
    <p:extLst>
      <p:ext uri="{BB962C8B-B14F-4D97-AF65-F5344CB8AC3E}">
        <p14:creationId xmlns:p14="http://schemas.microsoft.com/office/powerpoint/2010/main" val="2092405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65F9C-EBC8-4D5E-A859-557D365A8BEE}"/>
              </a:ext>
            </a:extLst>
          </p:cNvPr>
          <p:cNvSpPr>
            <a:spLocks noGrp="1"/>
          </p:cNvSpPr>
          <p:nvPr>
            <p:ph type="title"/>
          </p:nvPr>
        </p:nvSpPr>
        <p:spPr/>
        <p:txBody>
          <a:bodyPr/>
          <a:lstStyle/>
          <a:p>
            <a:r>
              <a:rPr lang="en-US"/>
              <a:t>Noise Mitigation</a:t>
            </a:r>
          </a:p>
        </p:txBody>
      </p:sp>
      <p:sp>
        <p:nvSpPr>
          <p:cNvPr id="8" name="TextBox 7">
            <a:extLst>
              <a:ext uri="{FF2B5EF4-FFF2-40B4-BE49-F238E27FC236}">
                <a16:creationId xmlns:a16="http://schemas.microsoft.com/office/drawing/2014/main" id="{EDE645AF-72D7-4C76-880A-5C24657EFE8D}"/>
              </a:ext>
            </a:extLst>
          </p:cNvPr>
          <p:cNvSpPr txBox="1"/>
          <p:nvPr/>
        </p:nvSpPr>
        <p:spPr>
          <a:xfrm>
            <a:off x="609599" y="1233478"/>
            <a:ext cx="11101137" cy="2308324"/>
          </a:xfrm>
          <a:prstGeom prst="rect">
            <a:avLst/>
          </a:prstGeom>
          <a:noFill/>
        </p:spPr>
        <p:txBody>
          <a:bodyPr wrap="square" rtlCol="0">
            <a:spAutoFit/>
          </a:bodyPr>
          <a:lstStyle/>
          <a:p>
            <a:pPr marL="0" lvl="1">
              <a:buClr>
                <a:schemeClr val="tx2"/>
              </a:buClr>
            </a:pPr>
            <a:r>
              <a:rPr lang="en-US" b="1" dirty="0">
                <a:latin typeface="Verdana" panose="020B0604030504040204" pitchFamily="34" charset="0"/>
                <a:ea typeface="Verdana" panose="020B0604030504040204" pitchFamily="34" charset="0"/>
              </a:rPr>
              <a:t>Low-Noise Tips for Installation:</a:t>
            </a:r>
          </a:p>
          <a:p>
            <a:pPr marL="285750" indent="-285750">
              <a:buClr>
                <a:schemeClr val="tx2"/>
              </a:buClr>
              <a:buFont typeface="Arial" panose="020B0604020202020204" pitchFamily="34" charset="0"/>
              <a:buChar char="•"/>
            </a:pPr>
            <a:r>
              <a:rPr lang="en-US" dirty="0">
                <a:latin typeface="Verdana" panose="020B0604030504040204" pitchFamily="34" charset="0"/>
                <a:ea typeface="Verdana" panose="020B0604030504040204" pitchFamily="34" charset="0"/>
              </a:rPr>
              <a:t>Choose the right location for installation</a:t>
            </a:r>
          </a:p>
          <a:p>
            <a:pPr marL="285750" indent="-285750">
              <a:buClr>
                <a:schemeClr val="tx2"/>
              </a:buClr>
              <a:buFont typeface="Arial" panose="020B0604020202020204" pitchFamily="34" charset="0"/>
              <a:buChar char="•"/>
            </a:pPr>
            <a:r>
              <a:rPr lang="en-US" dirty="0">
                <a:latin typeface="Verdana" panose="020B0604030504040204" pitchFamily="34" charset="0"/>
                <a:ea typeface="Verdana" panose="020B0604030504040204" pitchFamily="34" charset="0"/>
              </a:rPr>
              <a:t>Don’t put in high occupancy areas where the noise will become bothersome to the homeowner</a:t>
            </a:r>
          </a:p>
          <a:p>
            <a:pPr>
              <a:buClr>
                <a:schemeClr val="tx2"/>
              </a:buClr>
            </a:pPr>
            <a:r>
              <a:rPr lang="en-US" dirty="0">
                <a:latin typeface="Verdana" panose="020B0604030504040204" pitchFamily="34" charset="0"/>
                <a:ea typeface="Verdana" panose="020B0604030504040204" pitchFamily="34" charset="0"/>
              </a:rPr>
              <a:t> </a:t>
            </a:r>
          </a:p>
          <a:p>
            <a:pPr>
              <a:buClr>
                <a:schemeClr val="tx2"/>
              </a:buClr>
            </a:pPr>
            <a:r>
              <a:rPr lang="en-US" b="1" dirty="0">
                <a:latin typeface="Verdana" panose="020B0604030504040204" pitchFamily="34" charset="0"/>
                <a:ea typeface="Verdana" panose="020B0604030504040204" pitchFamily="34" charset="0"/>
              </a:rPr>
              <a:t>Seismic strapping considerations:</a:t>
            </a:r>
          </a:p>
          <a:p>
            <a:pPr marL="285750" indent="-285750">
              <a:buClr>
                <a:schemeClr val="tx2"/>
              </a:buClr>
              <a:buFont typeface="Arial" panose="020B0604020202020204" pitchFamily="34" charset="0"/>
              <a:buChar char="•"/>
            </a:pPr>
            <a:r>
              <a:rPr lang="en-US" dirty="0">
                <a:latin typeface="Verdana" panose="020B0604030504040204" pitchFamily="34" charset="0"/>
                <a:ea typeface="Verdana" panose="020B0604030504040204" pitchFamily="34" charset="0"/>
              </a:rPr>
              <a:t>If installing in an area that requires seismic strapping, the vibration from the tank will travel through the wall and echo </a:t>
            </a:r>
          </a:p>
        </p:txBody>
      </p:sp>
      <p:pic>
        <p:nvPicPr>
          <p:cNvPr id="3" name="Picture 4" descr="Mason Vibration Iso Pad, 3x3x3/4 In, PK2 2LVR5">
            <a:extLst>
              <a:ext uri="{FF2B5EF4-FFF2-40B4-BE49-F238E27FC236}">
                <a16:creationId xmlns:a16="http://schemas.microsoft.com/office/drawing/2014/main" id="{E97D87CD-F879-2D8F-5B0A-BA8BF776EF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3715" y="4216892"/>
            <a:ext cx="1658202" cy="1407629"/>
          </a:xfrm>
          <a:prstGeom prst="rect">
            <a:avLst/>
          </a:prstGeom>
          <a:noFill/>
          <a:extLst>
            <a:ext uri="{909E8E84-426E-40DD-AFC4-6F175D3DCCD1}">
              <a14:hiddenFill xmlns:a14="http://schemas.microsoft.com/office/drawing/2010/main">
                <a:solidFill>
                  <a:srgbClr val="FFFFFF"/>
                </a:solidFill>
              </a14:hiddenFill>
            </a:ext>
          </a:extLst>
        </p:spPr>
      </p:pic>
      <p:pic>
        <p:nvPicPr>
          <p:cNvPr id="4" name="0e71ae45-afc5-4014-883c-16c168714913" descr="Image">
            <a:extLst>
              <a:ext uri="{FF2B5EF4-FFF2-40B4-BE49-F238E27FC236}">
                <a16:creationId xmlns:a16="http://schemas.microsoft.com/office/drawing/2014/main" id="{069F9BAA-14EB-40DD-ADC8-F69BBA067E9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742" b="4496"/>
          <a:stretch/>
        </p:blipFill>
        <p:spPr bwMode="auto">
          <a:xfrm>
            <a:off x="952652" y="4290371"/>
            <a:ext cx="1808061" cy="223667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id="{3289E7B3-A62B-7A0A-5CC4-A21F8594992B}"/>
              </a:ext>
            </a:extLst>
          </p:cNvPr>
          <p:cNvCxnSpPr>
            <a:cxnSpLocks/>
          </p:cNvCxnSpPr>
          <p:nvPr/>
        </p:nvCxnSpPr>
        <p:spPr>
          <a:xfrm flipH="1">
            <a:off x="1715654" y="5024761"/>
            <a:ext cx="1755515" cy="402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E3DC76C-CC7D-1685-B000-E2A88C380C27}"/>
              </a:ext>
            </a:extLst>
          </p:cNvPr>
          <p:cNvSpPr txBox="1"/>
          <p:nvPr/>
        </p:nvSpPr>
        <p:spPr>
          <a:xfrm>
            <a:off x="446677" y="3700643"/>
            <a:ext cx="5063211" cy="430887"/>
          </a:xfrm>
          <a:prstGeom prst="rect">
            <a:avLst/>
          </a:prstGeom>
          <a:noFill/>
        </p:spPr>
        <p:txBody>
          <a:bodyPr wrap="square">
            <a:spAutoFit/>
          </a:bodyPr>
          <a:lstStyle/>
          <a:p>
            <a:pPr marL="0" indent="0">
              <a:buNone/>
            </a:pPr>
            <a:r>
              <a:rPr lang="en-US" sz="1100" dirty="0">
                <a:latin typeface="Verdana" panose="020B0604030504040204" pitchFamily="34" charset="0"/>
                <a:ea typeface="Verdana" panose="020B0604030504040204" pitchFamily="34" charset="0"/>
              </a:rPr>
              <a:t>Example: Isolation pads are an option to further reduce noise and vibrations between EHWH and two walls. </a:t>
            </a:r>
          </a:p>
        </p:txBody>
      </p:sp>
      <p:pic>
        <p:nvPicPr>
          <p:cNvPr id="13" name="Picture 4" descr="Amazon.com: Spacers &amp;amp; Standoffs - Rubber / Spacers &amp;amp; Standoffs / Fasteners:  Industrial &amp;amp; Scientific">
            <a:extLst>
              <a:ext uri="{FF2B5EF4-FFF2-40B4-BE49-F238E27FC236}">
                <a16:creationId xmlns:a16="http://schemas.microsoft.com/office/drawing/2014/main" id="{5B0DBFCC-243A-F97C-757B-0D66E35D79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1596" y="5014483"/>
            <a:ext cx="1466329" cy="1220075"/>
          </a:xfrm>
          <a:prstGeom prst="rect">
            <a:avLst/>
          </a:prstGeom>
          <a:noFill/>
          <a:extLst>
            <a:ext uri="{909E8E84-426E-40DD-AFC4-6F175D3DCCD1}">
              <a14:hiddenFill xmlns:a14="http://schemas.microsoft.com/office/drawing/2010/main">
                <a:solidFill>
                  <a:srgbClr val="FFFFFF"/>
                </a:solidFill>
              </a14:hiddenFill>
            </a:ext>
          </a:extLst>
        </p:spPr>
      </p:pic>
      <p:pic>
        <p:nvPicPr>
          <p:cNvPr id="14" name="d3801289-33d6-4bbf-aba5-e57870394c99" descr="Image">
            <a:extLst>
              <a:ext uri="{FF2B5EF4-FFF2-40B4-BE49-F238E27FC236}">
                <a16:creationId xmlns:a16="http://schemas.microsoft.com/office/drawing/2014/main" id="{B7D453A9-D910-817F-BEB2-E6D4121B84F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1763" r="1" b="1"/>
          <a:stretch/>
        </p:blipFill>
        <p:spPr bwMode="auto">
          <a:xfrm>
            <a:off x="9408501" y="4216892"/>
            <a:ext cx="2135690" cy="19431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peech Bubble: Rectangle with Corners Rounded 14">
            <a:extLst>
              <a:ext uri="{FF2B5EF4-FFF2-40B4-BE49-F238E27FC236}">
                <a16:creationId xmlns:a16="http://schemas.microsoft.com/office/drawing/2014/main" id="{BAC40D24-25DF-9193-03FD-9CF8739AAFD6}"/>
              </a:ext>
            </a:extLst>
          </p:cNvPr>
          <p:cNvSpPr/>
          <p:nvPr/>
        </p:nvSpPr>
        <p:spPr>
          <a:xfrm>
            <a:off x="7791139" y="4318443"/>
            <a:ext cx="1095410" cy="907643"/>
          </a:xfrm>
          <a:prstGeom prst="wedgeRoundRectCallout">
            <a:avLst>
              <a:gd name="adj1" fmla="val 181644"/>
              <a:gd name="adj2" fmla="val 63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Verdana" panose="020B0604030504040204" pitchFamily="34" charset="0"/>
                <a:ea typeface="Verdana" panose="020B0604030504040204" pitchFamily="34" charset="0"/>
              </a:rPr>
              <a:t>Washer used on both sides of the strap.</a:t>
            </a:r>
          </a:p>
        </p:txBody>
      </p:sp>
      <p:sp>
        <p:nvSpPr>
          <p:cNvPr id="16" name="Content Placeholder 2">
            <a:extLst>
              <a:ext uri="{FF2B5EF4-FFF2-40B4-BE49-F238E27FC236}">
                <a16:creationId xmlns:a16="http://schemas.microsoft.com/office/drawing/2014/main" id="{0A6A2611-4B13-21C8-121D-B0C302DF4CE9}"/>
              </a:ext>
            </a:extLst>
          </p:cNvPr>
          <p:cNvSpPr>
            <a:spLocks noGrp="1"/>
          </p:cNvSpPr>
          <p:nvPr>
            <p:ph idx="1"/>
          </p:nvPr>
        </p:nvSpPr>
        <p:spPr>
          <a:xfrm>
            <a:off x="6424660" y="3727545"/>
            <a:ext cx="5533727" cy="303604"/>
          </a:xfrm>
        </p:spPr>
        <p:txBody>
          <a:bodyPr>
            <a:noAutofit/>
          </a:bodyPr>
          <a:lstStyle/>
          <a:p>
            <a:pPr marL="0" indent="0">
              <a:buNone/>
            </a:pPr>
            <a:r>
              <a:rPr lang="en-US" sz="1100" dirty="0"/>
              <a:t>Neoprene washers or stand-offs are used to anchor seismic straps.</a:t>
            </a:r>
          </a:p>
        </p:txBody>
      </p:sp>
    </p:spTree>
    <p:extLst>
      <p:ext uri="{BB962C8B-B14F-4D97-AF65-F5344CB8AC3E}">
        <p14:creationId xmlns:p14="http://schemas.microsoft.com/office/powerpoint/2010/main" val="897230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E342CEE-FAA7-487D-8734-ECA111B422B0}"/>
              </a:ext>
            </a:extLst>
          </p:cNvPr>
          <p:cNvSpPr>
            <a:spLocks noGrp="1"/>
          </p:cNvSpPr>
          <p:nvPr>
            <p:ph type="title"/>
          </p:nvPr>
        </p:nvSpPr>
        <p:spPr>
          <a:xfrm>
            <a:off x="609600" y="274638"/>
            <a:ext cx="9652000" cy="487362"/>
          </a:xfrm>
        </p:spPr>
        <p:txBody>
          <a:bodyPr/>
          <a:lstStyle/>
          <a:p>
            <a:r>
              <a:rPr lang="en-US"/>
              <a:t>Brand Naming Convention</a:t>
            </a:r>
          </a:p>
        </p:txBody>
      </p:sp>
      <p:graphicFrame>
        <p:nvGraphicFramePr>
          <p:cNvPr id="2" name="Table 2">
            <a:extLst>
              <a:ext uri="{FF2B5EF4-FFF2-40B4-BE49-F238E27FC236}">
                <a16:creationId xmlns:a16="http://schemas.microsoft.com/office/drawing/2014/main" id="{220D07BE-F85B-4C9B-BB97-776A364ECAB3}"/>
              </a:ext>
            </a:extLst>
          </p:cNvPr>
          <p:cNvGraphicFramePr>
            <a:graphicFrameLocks noGrp="1"/>
          </p:cNvGraphicFramePr>
          <p:nvPr>
            <p:extLst>
              <p:ext uri="{D42A27DB-BD31-4B8C-83A1-F6EECF244321}">
                <p14:modId xmlns:p14="http://schemas.microsoft.com/office/powerpoint/2010/main" val="1838817286"/>
              </p:ext>
            </p:extLst>
          </p:nvPr>
        </p:nvGraphicFramePr>
        <p:xfrm>
          <a:off x="352926" y="1872930"/>
          <a:ext cx="11405938" cy="3990770"/>
        </p:xfrm>
        <a:graphic>
          <a:graphicData uri="http://schemas.openxmlformats.org/drawingml/2006/table">
            <a:tbl>
              <a:tblPr firstRow="1" firstCol="1" bandRow="1">
                <a:tableStyleId>{00A15C55-8517-42AA-B614-E9B94910E393}</a:tableStyleId>
              </a:tblPr>
              <a:tblGrid>
                <a:gridCol w="2103180">
                  <a:extLst>
                    <a:ext uri="{9D8B030D-6E8A-4147-A177-3AD203B41FA5}">
                      <a16:colId xmlns:a16="http://schemas.microsoft.com/office/drawing/2014/main" val="849457935"/>
                    </a:ext>
                  </a:extLst>
                </a:gridCol>
                <a:gridCol w="2080967">
                  <a:extLst>
                    <a:ext uri="{9D8B030D-6E8A-4147-A177-3AD203B41FA5}">
                      <a16:colId xmlns:a16="http://schemas.microsoft.com/office/drawing/2014/main" val="672854685"/>
                    </a:ext>
                  </a:extLst>
                </a:gridCol>
                <a:gridCol w="1895811">
                  <a:extLst>
                    <a:ext uri="{9D8B030D-6E8A-4147-A177-3AD203B41FA5}">
                      <a16:colId xmlns:a16="http://schemas.microsoft.com/office/drawing/2014/main" val="783319309"/>
                    </a:ext>
                  </a:extLst>
                </a:gridCol>
                <a:gridCol w="1792326">
                  <a:extLst>
                    <a:ext uri="{9D8B030D-6E8A-4147-A177-3AD203B41FA5}">
                      <a16:colId xmlns:a16="http://schemas.microsoft.com/office/drawing/2014/main" val="813423164"/>
                    </a:ext>
                  </a:extLst>
                </a:gridCol>
                <a:gridCol w="1978099">
                  <a:extLst>
                    <a:ext uri="{9D8B030D-6E8A-4147-A177-3AD203B41FA5}">
                      <a16:colId xmlns:a16="http://schemas.microsoft.com/office/drawing/2014/main" val="3132736306"/>
                    </a:ext>
                  </a:extLst>
                </a:gridCol>
                <a:gridCol w="1555555">
                  <a:extLst>
                    <a:ext uri="{9D8B030D-6E8A-4147-A177-3AD203B41FA5}">
                      <a16:colId xmlns:a16="http://schemas.microsoft.com/office/drawing/2014/main" val="2267094626"/>
                    </a:ext>
                  </a:extLst>
                </a:gridCol>
              </a:tblGrid>
              <a:tr h="826896">
                <a:tc>
                  <a:txBody>
                    <a:bodyPr/>
                    <a:lstStyle/>
                    <a:p>
                      <a:pPr algn="ctr"/>
                      <a:r>
                        <a:rPr lang="en-US">
                          <a:latin typeface="Verdana" panose="020B0604030504040204" pitchFamily="34" charset="0"/>
                          <a:ea typeface="Verdana" panose="020B0604030504040204" pitchFamily="34" charset="0"/>
                        </a:rPr>
                        <a:t>Manufacturer</a:t>
                      </a:r>
                    </a:p>
                  </a:txBody>
                  <a:tcPr anchor="ctr"/>
                </a:tc>
                <a:tc gridSpan="5">
                  <a:txBody>
                    <a:bodyPr/>
                    <a:lstStyle/>
                    <a:p>
                      <a:pPr algn="ctr"/>
                      <a:r>
                        <a:rPr lang="en-US">
                          <a:latin typeface="Verdana" panose="020B0604030504040204" pitchFamily="34" charset="0"/>
                          <a:ea typeface="Verdana" panose="020B0604030504040204" pitchFamily="34" charset="0"/>
                        </a:rPr>
                        <a:t>Manufacturer Naming Convention</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60517222"/>
                  </a:ext>
                </a:extLst>
              </a:tr>
              <a:tr h="1280693">
                <a:tc>
                  <a:txBody>
                    <a:bodyPr/>
                    <a:lstStyle/>
                    <a:p>
                      <a:pPr algn="ctr"/>
                      <a:endParaRPr lang="en-US" sz="1600">
                        <a:latin typeface="Verdana" panose="020B0604030504040204" pitchFamily="34" charset="0"/>
                        <a:ea typeface="Verdana" panose="020B0604030504040204" pitchFamily="34"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kern="1200">
                          <a:solidFill>
                            <a:schemeClr val="dk1"/>
                          </a:solidFill>
                          <a:latin typeface="Verdana" panose="020B0604030504040204" pitchFamily="34" charset="0"/>
                          <a:ea typeface="Verdana" panose="020B0604030504040204" pitchFamily="34" charset="0"/>
                          <a:cs typeface="+mn-cs"/>
                        </a:rPr>
                        <a:t>Allows only the compressor to operate</a:t>
                      </a:r>
                    </a:p>
                  </a:txBody>
                  <a:tcPr anchor="ctr"/>
                </a:tc>
                <a:tc>
                  <a:txBody>
                    <a:bodyPr/>
                    <a:lstStyle/>
                    <a:p>
                      <a:pPr marL="0" algn="ctr" defTabSz="457200" rtl="0" eaLnBrk="1" latinLnBrk="0" hangingPunct="1"/>
                      <a:r>
                        <a:rPr lang="en-US" sz="1600" kern="1200">
                          <a:solidFill>
                            <a:schemeClr val="dk1"/>
                          </a:solidFill>
                          <a:latin typeface="Verdana" panose="020B0604030504040204" pitchFamily="34" charset="0"/>
                          <a:ea typeface="Verdana" panose="020B0604030504040204" pitchFamily="34" charset="0"/>
                          <a:cs typeface="+mn-cs"/>
                        </a:rPr>
                        <a:t>Allows elements to engage 	</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kern="1200">
                          <a:solidFill>
                            <a:schemeClr val="dk1"/>
                          </a:solidFill>
                          <a:latin typeface="Verdana" panose="020B0604030504040204" pitchFamily="34" charset="0"/>
                          <a:ea typeface="Verdana" panose="020B0604030504040204" pitchFamily="34" charset="0"/>
                          <a:cs typeface="+mn-cs"/>
                        </a:rPr>
                        <a:t>Allows elements to engage earlier in the cycle</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kern="1200">
                          <a:solidFill>
                            <a:schemeClr val="dk1"/>
                          </a:solidFill>
                          <a:latin typeface="Verdana" panose="020B0604030504040204" pitchFamily="34" charset="0"/>
                          <a:ea typeface="Verdana" panose="020B0604030504040204" pitchFamily="34" charset="0"/>
                          <a:cs typeface="+mn-cs"/>
                        </a:rPr>
                        <a:t>Electric elements only </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kern="1200">
                          <a:solidFill>
                            <a:schemeClr val="dk1"/>
                          </a:solidFill>
                          <a:latin typeface="Verdana" panose="020B0604030504040204" pitchFamily="34" charset="0"/>
                          <a:ea typeface="Verdana" panose="020B0604030504040204" pitchFamily="34" charset="0"/>
                          <a:cs typeface="+mn-cs"/>
                        </a:rPr>
                        <a:t>Vacation	</a:t>
                      </a:r>
                    </a:p>
                  </a:txBody>
                  <a:tcPr anchor="ctr"/>
                </a:tc>
                <a:extLst>
                  <a:ext uri="{0D108BD9-81ED-4DB2-BD59-A6C34878D82A}">
                    <a16:rowId xmlns:a16="http://schemas.microsoft.com/office/drawing/2014/main" val="382104331"/>
                  </a:ext>
                </a:extLst>
              </a:tr>
              <a:tr h="627727">
                <a:tc>
                  <a:txBody>
                    <a:bodyPr/>
                    <a:lstStyle/>
                    <a:p>
                      <a:pPr algn="ctr"/>
                      <a:r>
                        <a:rPr lang="en-US" sz="1600">
                          <a:latin typeface="Verdana" panose="020B0604030504040204" pitchFamily="34" charset="0"/>
                          <a:ea typeface="Verdana" panose="020B0604030504040204" pitchFamily="34" charset="0"/>
                        </a:rPr>
                        <a:t>A. O. Smith</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kern="1200">
                          <a:solidFill>
                            <a:schemeClr val="dk1"/>
                          </a:solidFill>
                          <a:latin typeface="Verdana" panose="020B0604030504040204" pitchFamily="34" charset="0"/>
                          <a:ea typeface="Verdana" panose="020B0604030504040204" pitchFamily="34" charset="0"/>
                          <a:cs typeface="+mn-cs"/>
                        </a:rPr>
                        <a:t>Efficiency</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kern="1200">
                          <a:solidFill>
                            <a:schemeClr val="dk1"/>
                          </a:solidFill>
                          <a:latin typeface="Verdana" panose="020B0604030504040204" pitchFamily="34" charset="0"/>
                          <a:ea typeface="Verdana" panose="020B0604030504040204" pitchFamily="34" charset="0"/>
                          <a:cs typeface="+mn-cs"/>
                        </a:rPr>
                        <a:t>Hybrid</a:t>
                      </a:r>
                    </a:p>
                  </a:txBody>
                  <a:tcPr anchor="ctr"/>
                </a:tc>
                <a:tc>
                  <a:txBody>
                    <a:bodyPr/>
                    <a:lstStyle/>
                    <a:p>
                      <a:pPr marL="0" algn="ctr" defTabSz="457200" rtl="0" eaLnBrk="1" latinLnBrk="0" hangingPunct="1"/>
                      <a:r>
                        <a:rPr lang="en-US" sz="1600" kern="1200">
                          <a:solidFill>
                            <a:schemeClr val="dk1"/>
                          </a:solidFill>
                          <a:latin typeface="Verdana" panose="020B0604030504040204" pitchFamily="34" charset="0"/>
                          <a:ea typeface="Verdana" panose="020B0604030504040204" pitchFamily="34" charset="0"/>
                          <a:cs typeface="+mn-cs"/>
                        </a:rPr>
                        <a: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kern="1200">
                          <a:solidFill>
                            <a:schemeClr val="dk1"/>
                          </a:solidFill>
                          <a:latin typeface="Verdana" panose="020B0604030504040204" pitchFamily="34" charset="0"/>
                          <a:ea typeface="Verdana" panose="020B0604030504040204" pitchFamily="34" charset="0"/>
                          <a:cs typeface="+mn-cs"/>
                        </a:rPr>
                        <a:t>Electric</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kern="1200">
                          <a:solidFill>
                            <a:schemeClr val="dk1"/>
                          </a:solidFill>
                          <a:latin typeface="Verdana" panose="020B0604030504040204" pitchFamily="34" charset="0"/>
                          <a:ea typeface="Verdana" panose="020B0604030504040204" pitchFamily="34" charset="0"/>
                          <a:cs typeface="+mn-cs"/>
                        </a:rPr>
                        <a:t>Vacation	</a:t>
                      </a:r>
                    </a:p>
                  </a:txBody>
                  <a:tcPr anchor="ctr"/>
                </a:tc>
                <a:extLst>
                  <a:ext uri="{0D108BD9-81ED-4DB2-BD59-A6C34878D82A}">
                    <a16:rowId xmlns:a16="http://schemas.microsoft.com/office/drawing/2014/main" val="579903405"/>
                  </a:ext>
                </a:extLst>
              </a:tr>
              <a:tr h="627727">
                <a:tc>
                  <a:txBody>
                    <a:bodyPr/>
                    <a:lstStyle/>
                    <a:p>
                      <a:pPr algn="ctr"/>
                      <a:r>
                        <a:rPr lang="en-US" sz="1600" dirty="0">
                          <a:latin typeface="Verdana" panose="020B0604030504040204" pitchFamily="34" charset="0"/>
                          <a:ea typeface="Verdana" panose="020B0604030504040204" pitchFamily="34" charset="0"/>
                        </a:rPr>
                        <a:t>Rheem</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kern="1200">
                          <a:solidFill>
                            <a:schemeClr val="dk1"/>
                          </a:solidFill>
                          <a:latin typeface="Verdana" panose="020B0604030504040204" pitchFamily="34" charset="0"/>
                          <a:ea typeface="Verdana" panose="020B0604030504040204" pitchFamily="34" charset="0"/>
                          <a:cs typeface="+mn-cs"/>
                        </a:rPr>
                        <a:t>Heat pump</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kern="1200">
                          <a:solidFill>
                            <a:schemeClr val="dk1"/>
                          </a:solidFill>
                          <a:latin typeface="Verdana" panose="020B0604030504040204" pitchFamily="34" charset="0"/>
                          <a:ea typeface="Verdana" panose="020B0604030504040204" pitchFamily="34" charset="0"/>
                          <a:cs typeface="+mn-cs"/>
                        </a:rPr>
                        <a:t>Energy Saver</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kern="1200">
                          <a:solidFill>
                            <a:schemeClr val="dk1"/>
                          </a:solidFill>
                          <a:latin typeface="Verdana" panose="020B0604030504040204" pitchFamily="34" charset="0"/>
                          <a:ea typeface="Verdana" panose="020B0604030504040204" pitchFamily="34" charset="0"/>
                          <a:cs typeface="+mn-cs"/>
                        </a:rPr>
                        <a:t>High Demand</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kern="1200">
                          <a:solidFill>
                            <a:schemeClr val="dk1"/>
                          </a:solidFill>
                          <a:latin typeface="Verdana" panose="020B0604030504040204" pitchFamily="34" charset="0"/>
                          <a:ea typeface="Verdana" panose="020B0604030504040204" pitchFamily="34" charset="0"/>
                          <a:cs typeface="+mn-cs"/>
                        </a:rPr>
                        <a:t>Electric</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kern="1200">
                          <a:solidFill>
                            <a:schemeClr val="dk1"/>
                          </a:solidFill>
                          <a:latin typeface="Verdana" panose="020B0604030504040204" pitchFamily="34" charset="0"/>
                          <a:ea typeface="Verdana" panose="020B0604030504040204" pitchFamily="34" charset="0"/>
                          <a:cs typeface="+mn-cs"/>
                        </a:rPr>
                        <a:t>Vacation	</a:t>
                      </a:r>
                    </a:p>
                  </a:txBody>
                  <a:tcPr anchor="ctr"/>
                </a:tc>
                <a:extLst>
                  <a:ext uri="{0D108BD9-81ED-4DB2-BD59-A6C34878D82A}">
                    <a16:rowId xmlns:a16="http://schemas.microsoft.com/office/drawing/2014/main" val="2717790010"/>
                  </a:ext>
                </a:extLst>
              </a:tr>
              <a:tr h="627727">
                <a:tc>
                  <a:txBody>
                    <a:bodyPr/>
                    <a:lstStyle/>
                    <a:p>
                      <a:pPr algn="ctr"/>
                      <a:r>
                        <a:rPr lang="en-US" sz="1600">
                          <a:latin typeface="Verdana" panose="020B0604030504040204" pitchFamily="34" charset="0"/>
                          <a:ea typeface="Verdana" panose="020B0604030504040204" pitchFamily="34" charset="0"/>
                        </a:rPr>
                        <a:t>Bradford White</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kern="1200">
                          <a:solidFill>
                            <a:schemeClr val="dk1"/>
                          </a:solidFill>
                          <a:latin typeface="Verdana" panose="020B0604030504040204" pitchFamily="34" charset="0"/>
                          <a:ea typeface="Verdana" panose="020B0604030504040204" pitchFamily="34" charset="0"/>
                          <a:cs typeface="+mn-cs"/>
                        </a:rPr>
                        <a:t>Heat pump</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kern="1200">
                          <a:solidFill>
                            <a:schemeClr val="dk1"/>
                          </a:solidFill>
                          <a:latin typeface="Verdana" panose="020B0604030504040204" pitchFamily="34" charset="0"/>
                          <a:ea typeface="Verdana" panose="020B0604030504040204" pitchFamily="34" charset="0"/>
                          <a:cs typeface="+mn-cs"/>
                        </a:rPr>
                        <a:t>Hybrid</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kern="1200">
                          <a:solidFill>
                            <a:schemeClr val="dk1"/>
                          </a:solidFill>
                          <a:latin typeface="Verdana" panose="020B0604030504040204" pitchFamily="34" charset="0"/>
                          <a:ea typeface="Verdana" panose="020B0604030504040204" pitchFamily="34" charset="0"/>
                          <a:cs typeface="+mn-cs"/>
                        </a:rPr>
                        <a:t>Standard</a:t>
                      </a:r>
                    </a:p>
                  </a:txBody>
                  <a:tcPr anchor="ctr"/>
                </a:tc>
                <a:tc>
                  <a:txBody>
                    <a:bodyPr/>
                    <a:lstStyle/>
                    <a:p>
                      <a:pPr marL="0" algn="ctr" defTabSz="457200" rtl="0" eaLnBrk="1" latinLnBrk="0" hangingPunct="1"/>
                      <a:r>
                        <a:rPr lang="en-US" sz="1600" kern="1200">
                          <a:solidFill>
                            <a:schemeClr val="dk1"/>
                          </a:solidFill>
                          <a:latin typeface="Verdana" panose="020B0604030504040204" pitchFamily="34" charset="0"/>
                          <a:ea typeface="Verdana" panose="020B0604030504040204" pitchFamily="34" charset="0"/>
                          <a:cs typeface="+mn-cs"/>
                        </a:rPr>
                        <a:t>Hybrid Plus</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kern="1200">
                          <a:solidFill>
                            <a:schemeClr val="dk1"/>
                          </a:solidFill>
                          <a:latin typeface="Verdana" panose="020B0604030504040204" pitchFamily="34" charset="0"/>
                          <a:ea typeface="Verdana" panose="020B0604030504040204" pitchFamily="34" charset="0"/>
                          <a:cs typeface="+mn-cs"/>
                        </a:rPr>
                        <a:t>Electric</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kern="1200">
                          <a:solidFill>
                            <a:schemeClr val="dk1"/>
                          </a:solidFill>
                          <a:latin typeface="Verdana" panose="020B0604030504040204" pitchFamily="34" charset="0"/>
                          <a:ea typeface="Verdana" panose="020B0604030504040204" pitchFamily="34" charset="0"/>
                          <a:cs typeface="+mn-cs"/>
                        </a:rPr>
                        <a:t>Vacation	</a:t>
                      </a:r>
                    </a:p>
                  </a:txBody>
                  <a:tcPr anchor="ctr"/>
                </a:tc>
                <a:extLst>
                  <a:ext uri="{0D108BD9-81ED-4DB2-BD59-A6C34878D82A}">
                    <a16:rowId xmlns:a16="http://schemas.microsoft.com/office/drawing/2014/main" val="596854357"/>
                  </a:ext>
                </a:extLst>
              </a:tr>
            </a:tbl>
          </a:graphicData>
        </a:graphic>
      </p:graphicFrame>
      <p:sp>
        <p:nvSpPr>
          <p:cNvPr id="3" name="TextBox 2">
            <a:extLst>
              <a:ext uri="{FF2B5EF4-FFF2-40B4-BE49-F238E27FC236}">
                <a16:creationId xmlns:a16="http://schemas.microsoft.com/office/drawing/2014/main" id="{A8EE7FEC-A85C-4F0F-9174-65E91DB5A96E}"/>
              </a:ext>
            </a:extLst>
          </p:cNvPr>
          <p:cNvSpPr txBox="1"/>
          <p:nvPr/>
        </p:nvSpPr>
        <p:spPr>
          <a:xfrm>
            <a:off x="609600" y="994300"/>
            <a:ext cx="10673918" cy="646331"/>
          </a:xfrm>
          <a:prstGeom prst="rect">
            <a:avLst/>
          </a:prstGeom>
          <a:noFill/>
        </p:spPr>
        <p:txBody>
          <a:bodyPr wrap="square" rtlCol="0">
            <a:spAutoFit/>
          </a:bodyPr>
          <a:lstStyle/>
          <a:p>
            <a:r>
              <a:rPr lang="en-US">
                <a:latin typeface="Verdana" panose="020B0604030504040204" pitchFamily="34" charset="0"/>
                <a:ea typeface="Verdana" panose="020B0604030504040204" pitchFamily="34" charset="0"/>
              </a:rPr>
              <a:t>Different operational modes can be selected via the HPWH control panel, or app with some models. The differences in the naming of the modes, by brand, are outlined below.  </a:t>
            </a:r>
          </a:p>
        </p:txBody>
      </p:sp>
    </p:spTree>
    <p:extLst>
      <p:ext uri="{BB962C8B-B14F-4D97-AF65-F5344CB8AC3E}">
        <p14:creationId xmlns:p14="http://schemas.microsoft.com/office/powerpoint/2010/main" val="3884099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a:t>Thank You</a:t>
            </a:r>
          </a:p>
        </p:txBody>
      </p:sp>
      <p:sp>
        <p:nvSpPr>
          <p:cNvPr id="3" name="Subtitle 2"/>
          <p:cNvSpPr>
            <a:spLocks noGrp="1"/>
          </p:cNvSpPr>
          <p:nvPr>
            <p:ph type="subTitle" idx="1"/>
          </p:nvPr>
        </p:nvSpPr>
        <p:spPr>
          <a:xfrm>
            <a:off x="711200" y="3886200"/>
            <a:ext cx="8737600" cy="1752600"/>
          </a:xfrm>
        </p:spPr>
        <p:txBody>
          <a:bodyPr>
            <a:normAutofit/>
          </a:bodyPr>
          <a:lstStyle/>
          <a:p>
            <a:r>
              <a:rPr lang="en-US" sz="1700" dirty="0">
                <a:effectLst/>
                <a:latin typeface="Verdana" panose="020B0604030504040204" pitchFamily="34" charset="0"/>
                <a:ea typeface="MS PGothic" panose="020B0600070205080204" pitchFamily="34" charset="-128"/>
                <a:cs typeface="Times New Roman" panose="02020603050405020304" pitchFamily="18" charset="0"/>
              </a:rPr>
              <a:t>For more information, visit </a:t>
            </a:r>
            <a:r>
              <a:rPr lang="en-US" sz="1700" u="sng"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hlinkClick r:id="rId3"/>
              </a:rPr>
              <a:t>Hot Water Solutions</a:t>
            </a:r>
            <a:r>
              <a:rPr lang="en-US" sz="1700" dirty="0">
                <a:effectLst/>
                <a:latin typeface="Verdana" panose="020B0604030504040204" pitchFamily="34" charset="0"/>
                <a:ea typeface="Verdana" panose="020B0604030504040204" pitchFamily="34" charset="0"/>
                <a:cs typeface="Times New Roman" panose="02020603050405020304" pitchFamily="18" charset="0"/>
              </a:rPr>
              <a:t> or reach out to us with questions at </a:t>
            </a:r>
            <a:r>
              <a:rPr lang="en-US" sz="1700" dirty="0">
                <a:effectLst/>
                <a:latin typeface="Verdana" panose="020B0604030504040204" pitchFamily="34" charset="0"/>
                <a:ea typeface="MS PGothic" panose="020B0600070205080204" pitchFamily="34" charset="-128"/>
                <a:cs typeface="Times New Roman" panose="02020603050405020304" pitchFamily="18" charset="0"/>
              </a:rPr>
              <a:t>info@hotwatersolutionsnw.</a:t>
            </a:r>
            <a:r>
              <a:rPr lang="en-US" sz="1700" dirty="0">
                <a:latin typeface="Verdana" panose="020B0604030504040204" pitchFamily="34" charset="0"/>
                <a:ea typeface="MS PGothic" panose="020B0600070205080204" pitchFamily="34" charset="-128"/>
                <a:cs typeface="Times New Roman" panose="02020603050405020304" pitchFamily="18" charset="0"/>
              </a:rPr>
              <a:t>org</a:t>
            </a:r>
            <a:r>
              <a:rPr lang="en-US" sz="1700" dirty="0">
                <a:effectLst/>
                <a:latin typeface="Verdana" panose="020B0604030504040204" pitchFamily="34" charset="0"/>
                <a:ea typeface="MS PGothic" panose="020B0600070205080204" pitchFamily="34" charset="-128"/>
                <a:cs typeface="Times New Roman" panose="02020603050405020304" pitchFamily="18" charset="0"/>
              </a:rPr>
              <a:t> or by phone at (888) 444-8962. </a:t>
            </a:r>
            <a:endParaRPr lang="en-US" sz="1700" dirty="0">
              <a:solidFill>
                <a:schemeClr val="tx1"/>
              </a:solidFill>
              <a:latin typeface="Verdana" charset="0"/>
              <a:ea typeface="Verdana" charset="0"/>
              <a:cs typeface="Verdana" charset="0"/>
            </a:endParaRPr>
          </a:p>
          <a:p>
            <a:endParaRPr lang="en-US" sz="2800" dirty="0">
              <a:solidFill>
                <a:schemeClr val="tx1"/>
              </a:solidFill>
              <a:latin typeface="Verdana" charset="0"/>
              <a:ea typeface="Verdana" charset="0"/>
              <a:cs typeface="Verdana" charset="0"/>
            </a:endParaRPr>
          </a:p>
        </p:txBody>
      </p:sp>
    </p:spTree>
    <p:extLst>
      <p:ext uri="{BB962C8B-B14F-4D97-AF65-F5344CB8AC3E}">
        <p14:creationId xmlns:p14="http://schemas.microsoft.com/office/powerpoint/2010/main" val="239905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Hot Water Solutions</a:t>
            </a:r>
            <a:br>
              <a:rPr lang="en-US" dirty="0"/>
            </a:br>
            <a:r>
              <a:rPr lang="en-US" dirty="0"/>
              <a:t>Resource Links &amp; Contact Information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380" y="2214733"/>
            <a:ext cx="2424994" cy="2428534"/>
          </a:xfrm>
          <a:prstGeom prst="rect">
            <a:avLst/>
          </a:prstGeom>
        </p:spPr>
      </p:pic>
      <p:sp>
        <p:nvSpPr>
          <p:cNvPr id="8" name="Rounded Rectangle 7"/>
          <p:cNvSpPr/>
          <p:nvPr/>
        </p:nvSpPr>
        <p:spPr>
          <a:xfrm>
            <a:off x="2924374" y="1349374"/>
            <a:ext cx="9267626" cy="6276405"/>
          </a:xfrm>
          <a:prstGeom prst="roundRect">
            <a:avLst>
              <a:gd name="adj" fmla="val 7738"/>
            </a:avLst>
          </a:prstGeom>
          <a:noFill/>
          <a:ln w="28575">
            <a:noFill/>
          </a:ln>
        </p:spPr>
        <p:txBody>
          <a:bodyPr wrap="square" anchor="ctr">
            <a:noAutofit/>
          </a:bodyPr>
          <a:lstStyle/>
          <a:p>
            <a:pPr marL="120650" marR="0" lvl="2" algn="l" defTabSz="914400" rtl="0" eaLnBrk="1" fontAlgn="auto" latinLnBrk="0" hangingPunct="1">
              <a:lnSpc>
                <a:spcPct val="110000"/>
              </a:lnSpc>
              <a:spcBef>
                <a:spcPts val="0"/>
              </a:spcBef>
              <a:spcAft>
                <a:spcPts val="600"/>
              </a:spcAft>
              <a:buClr>
                <a:schemeClr val="accent4"/>
              </a:buClr>
              <a:buSzTx/>
              <a:tabLst/>
              <a:defRPr/>
            </a:pPr>
            <a:r>
              <a:rPr kumimoji="0" lang="en-US" sz="2000" b="1" i="0" u="none" strike="noStrike" kern="1200" cap="none" spc="0" normalizeH="0" baseline="0" noProof="0" dirty="0">
                <a:ln>
                  <a:noFill/>
                </a:ln>
                <a:solidFill>
                  <a:schemeClr val="accent4"/>
                </a:solidFill>
                <a:effectLst/>
                <a:uLnTx/>
                <a:uFillTx/>
                <a:latin typeface="Verdana" panose="020B0604030504040204" pitchFamily="34" charset="0"/>
                <a:ea typeface="Verdana" panose="020B0604030504040204" pitchFamily="34" charset="0"/>
                <a:cs typeface="Verdana" panose="020B0604030504040204" pitchFamily="34" charset="0"/>
              </a:rPr>
              <a:t>Hot Water Solutions </a:t>
            </a:r>
            <a:r>
              <a:rPr lang="en-US" sz="2000" b="1" dirty="0">
                <a:solidFill>
                  <a:schemeClr val="accent4"/>
                </a:solidFill>
                <a:latin typeface="Verdana" panose="020B0604030504040204" pitchFamily="34" charset="0"/>
                <a:ea typeface="Verdana" panose="020B0604030504040204" pitchFamily="34" charset="0"/>
                <a:cs typeface="Verdana" panose="020B0604030504040204" pitchFamily="34" charset="0"/>
              </a:rPr>
              <a:t>Consumer </a:t>
            </a:r>
            <a:r>
              <a:rPr kumimoji="0" lang="en-US" sz="2000" b="1" i="0" u="none" strike="noStrike" kern="1200" cap="none" spc="0" normalizeH="0" baseline="0" noProof="0" dirty="0">
                <a:ln>
                  <a:noFill/>
                </a:ln>
                <a:solidFill>
                  <a:schemeClr val="accent4"/>
                </a:solidFill>
                <a:effectLst/>
                <a:uLnTx/>
                <a:uFillTx/>
                <a:latin typeface="Verdana" panose="020B0604030504040204" pitchFamily="34" charset="0"/>
                <a:ea typeface="Verdana" panose="020B0604030504040204" pitchFamily="34" charset="0"/>
                <a:cs typeface="Verdana" panose="020B0604030504040204" pitchFamily="34" charset="0"/>
              </a:rPr>
              <a:t>Resource Center</a:t>
            </a:r>
          </a:p>
          <a:p>
            <a:pPr marL="463550" marR="0" lvl="2" indent="-342900" algn="l" defTabSz="914400" rtl="0" eaLnBrk="1" fontAlgn="auto" latinLnBrk="0" hangingPunct="1">
              <a:lnSpc>
                <a:spcPct val="110000"/>
              </a:lnSpc>
              <a:spcBef>
                <a:spcPts val="0"/>
              </a:spcBef>
              <a:spcAft>
                <a:spcPts val="1800"/>
              </a:spcAft>
              <a:buClr>
                <a:schemeClr val="accent4"/>
              </a:buClr>
              <a:buSzTx/>
              <a:buFont typeface="Arial" panose="020B0604020202020204" pitchFamily="34" charset="0"/>
              <a:buChar char="•"/>
              <a:tabLst/>
              <a:defRPr/>
            </a:pPr>
            <a:r>
              <a:rPr lang="en-US" dirty="0">
                <a:latin typeface="Verdana" panose="020B0604030504040204" pitchFamily="34" charset="0"/>
                <a:ea typeface="Verdana" panose="020B0604030504040204" pitchFamily="34" charset="0"/>
                <a:hlinkClick r:id="rId4"/>
              </a:rPr>
              <a:t>http://hotwatersolutionsnw.org/</a:t>
            </a:r>
            <a:endParaRPr kumimoji="0" lang="en-US"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120650" marR="0" lvl="2" indent="0" algn="l" defTabSz="914400" rtl="0" eaLnBrk="1" fontAlgn="auto" latinLnBrk="0" hangingPunct="1">
              <a:lnSpc>
                <a:spcPct val="110000"/>
              </a:lnSpc>
              <a:spcBef>
                <a:spcPts val="0"/>
              </a:spcBef>
              <a:spcAft>
                <a:spcPts val="1200"/>
              </a:spcAft>
              <a:buClrTx/>
              <a:buSzTx/>
              <a:buFontTx/>
              <a:buNone/>
              <a:tabLst/>
              <a:defRPr/>
            </a:pPr>
            <a:r>
              <a:rPr lang="en-US" sz="2000" b="1" dirty="0">
                <a:solidFill>
                  <a:schemeClr val="accent4"/>
                </a:solidFill>
                <a:latin typeface="Verdana" panose="020B0604030504040204" pitchFamily="34" charset="0"/>
                <a:ea typeface="Verdana" panose="020B0604030504040204" pitchFamily="34" charset="0"/>
              </a:rPr>
              <a:t>Hot Water Solutions Partner Resource Center</a:t>
            </a:r>
            <a:endParaRPr lang="EN-US" sz="2000" b="1" dirty="0">
              <a:solidFill>
                <a:schemeClr val="accent4"/>
              </a:solidFill>
              <a:latin typeface="Verdana" panose="020B0604030504040204" pitchFamily="34" charset="0"/>
              <a:ea typeface="Verdana" panose="020B0604030504040204" pitchFamily="34" charset="0"/>
            </a:endParaRPr>
          </a:p>
          <a:p>
            <a:pPr marL="463550" lvl="2" indent="-342900">
              <a:lnSpc>
                <a:spcPct val="110000"/>
              </a:lnSpc>
              <a:spcAft>
                <a:spcPts val="1800"/>
              </a:spcAft>
              <a:buClr>
                <a:schemeClr val="accent4"/>
              </a:buClr>
              <a:buFont typeface="Arial" panose="020B0604020202020204" pitchFamily="34" charset="0"/>
              <a:buChar char="•"/>
              <a:defRPr/>
            </a:pPr>
            <a:r>
              <a:rPr lang="en-US" dirty="0">
                <a:latin typeface="Verdana" panose="020B0604030504040204" pitchFamily="34" charset="0"/>
                <a:ea typeface="Verdana" panose="020B0604030504040204" pitchFamily="34" charset="0"/>
                <a:hlinkClick r:id="rId5"/>
              </a:rPr>
              <a:t>https://hotwatersolutionsnw.org/partners</a:t>
            </a:r>
            <a:endParaRPr lang="en-US" dirty="0">
              <a:latin typeface="Verdana" panose="020B0604030504040204" pitchFamily="34" charset="0"/>
              <a:ea typeface="Verdana" panose="020B0604030504040204" pitchFamily="34" charset="0"/>
            </a:endParaRPr>
          </a:p>
          <a:p>
            <a:pPr marL="120650" marR="0" lvl="2" algn="l" defTabSz="914400" rtl="0" eaLnBrk="1" fontAlgn="auto" latinLnBrk="0" hangingPunct="1">
              <a:lnSpc>
                <a:spcPct val="110000"/>
              </a:lnSpc>
              <a:spcBef>
                <a:spcPts val="0"/>
              </a:spcBef>
              <a:spcAft>
                <a:spcPts val="600"/>
              </a:spcAft>
              <a:buClr>
                <a:schemeClr val="accent4"/>
              </a:buClr>
              <a:buSzTx/>
              <a:tabLst/>
              <a:defRPr/>
            </a:pPr>
            <a:r>
              <a:rPr kumimoji="0" lang="en-US" sz="2000" b="1" i="0" u="none" strike="noStrike" kern="1200" cap="none" spc="0" normalizeH="0" baseline="0" noProof="0" dirty="0">
                <a:ln>
                  <a:noFill/>
                </a:ln>
                <a:solidFill>
                  <a:schemeClr val="accent4"/>
                </a:solidFill>
                <a:effectLst/>
                <a:uLnTx/>
                <a:uFillTx/>
                <a:latin typeface="Verdana" panose="020B0604030504040204" pitchFamily="34" charset="0"/>
                <a:ea typeface="Verdana" panose="020B0604030504040204" pitchFamily="34" charset="0"/>
                <a:cs typeface="Verdana" panose="020B0604030504040204" pitchFamily="34" charset="0"/>
              </a:rPr>
              <a:t>Utility EHWH Rebate Programs</a:t>
            </a:r>
          </a:p>
          <a:p>
            <a:pPr marL="463550" marR="0" lvl="2" indent="-342900" algn="l" defTabSz="914400" rtl="0" eaLnBrk="1" fontAlgn="auto" latinLnBrk="0" hangingPunct="1">
              <a:lnSpc>
                <a:spcPct val="110000"/>
              </a:lnSpc>
              <a:spcBef>
                <a:spcPts val="0"/>
              </a:spcBef>
              <a:spcAft>
                <a:spcPts val="1200"/>
              </a:spcAft>
              <a:buClr>
                <a:schemeClr val="accent4"/>
              </a:buClr>
              <a:buSzTx/>
              <a:buFont typeface="Arial" panose="020B0604020202020204" pitchFamily="34" charset="0"/>
              <a:buChar char="•"/>
              <a:tabLst/>
              <a:defRPr/>
            </a:pPr>
            <a:r>
              <a:rPr lang="en-US" dirty="0">
                <a:latin typeface="Verdana" panose="020B0604030504040204" pitchFamily="34" charset="0"/>
                <a:ea typeface="Verdana" panose="020B0604030504040204" pitchFamily="34" charset="0"/>
                <a:hlinkClick r:id="rId6"/>
              </a:rPr>
              <a:t>hotwatersolutionsnw.org/participating-utilities</a:t>
            </a:r>
            <a:endParaRPr lang="en-US" dirty="0">
              <a:latin typeface="Verdana" panose="020B0604030504040204" pitchFamily="34" charset="0"/>
              <a:ea typeface="Verdana" panose="020B0604030504040204" pitchFamily="34" charset="0"/>
            </a:endParaRPr>
          </a:p>
          <a:p>
            <a:pPr marL="120650" marR="0" lvl="2" algn="l" defTabSz="914400" rtl="0" eaLnBrk="1" fontAlgn="auto" latinLnBrk="0" hangingPunct="1">
              <a:lnSpc>
                <a:spcPct val="110000"/>
              </a:lnSpc>
              <a:spcBef>
                <a:spcPts val="0"/>
              </a:spcBef>
              <a:spcAft>
                <a:spcPts val="600"/>
              </a:spcAft>
              <a:buClr>
                <a:schemeClr val="accent4"/>
              </a:buClr>
              <a:buSzTx/>
              <a:tabLst/>
              <a:defRPr/>
            </a:pPr>
            <a:r>
              <a:rPr kumimoji="0" lang="en-US" sz="2000" b="1" i="0" u="none" strike="noStrike" kern="1200" cap="none" spc="0" normalizeH="0" baseline="0" noProof="0" dirty="0">
                <a:ln>
                  <a:noFill/>
                </a:ln>
                <a:solidFill>
                  <a:schemeClr val="accent4"/>
                </a:solidFill>
                <a:effectLst/>
                <a:uLnTx/>
                <a:uFillTx/>
                <a:latin typeface="Verdana" panose="020B0604030504040204" pitchFamily="34" charset="0"/>
                <a:ea typeface="Verdana" panose="020B0604030504040204" pitchFamily="34" charset="0"/>
                <a:cs typeface="Verdana" panose="020B0604030504040204" pitchFamily="34" charset="0"/>
              </a:rPr>
              <a:t>Hot Water Solutions Contact Information</a:t>
            </a:r>
            <a:endParaRPr lang="en-US" sz="2000" dirty="0">
              <a:effectLst/>
              <a:latin typeface="Verdana" panose="020B0604030504040204" pitchFamily="34" charset="0"/>
              <a:ea typeface="Verdana" panose="020B0604030504040204" pitchFamily="34" charset="0"/>
              <a:cs typeface="Times New Roman" panose="02020603050405020304" pitchFamily="18" charset="0"/>
            </a:endParaRPr>
          </a:p>
          <a:p>
            <a:pPr marL="463550" marR="0" lvl="2" indent="-342900" algn="l" defTabSz="914400" rtl="0" eaLnBrk="1" fontAlgn="auto" latinLnBrk="0" hangingPunct="1">
              <a:lnSpc>
                <a:spcPct val="110000"/>
              </a:lnSpc>
              <a:spcBef>
                <a:spcPts val="0"/>
              </a:spcBef>
              <a:spcAft>
                <a:spcPts val="600"/>
              </a:spcAft>
              <a:buClr>
                <a:schemeClr val="accent4"/>
              </a:buClr>
              <a:buSzTx/>
              <a:buFont typeface="Arial" panose="020B0604020202020204" pitchFamily="34" charset="0"/>
              <a:buChar char="•"/>
              <a:tabLst/>
              <a:defRPr/>
            </a:pPr>
            <a:r>
              <a:rPr lang="en-US" dirty="0">
                <a:effectLst/>
                <a:latin typeface="Verdana" panose="020B0604030504040204" pitchFamily="34" charset="0"/>
                <a:ea typeface="Verdana" panose="020B0604030504040204" pitchFamily="34" charset="0"/>
                <a:cs typeface="Times New Roman" panose="02020603050405020304" pitchFamily="18" charset="0"/>
              </a:rPr>
              <a:t>Email: </a:t>
            </a:r>
            <a:r>
              <a:rPr lang="en-US" dirty="0">
                <a:effectLst/>
                <a:latin typeface="Verdana" panose="020B0604030504040204" pitchFamily="34" charset="0"/>
                <a:ea typeface="Verdana" panose="020B0604030504040204" pitchFamily="34" charset="0"/>
                <a:cs typeface="Times New Roman" panose="02020603050405020304" pitchFamily="18" charset="0"/>
                <a:hlinkClick r:id="rId7"/>
              </a:rPr>
              <a:t>info@hotwatersolutionsnw.</a:t>
            </a:r>
            <a:r>
              <a:rPr lang="en-US" dirty="0">
                <a:latin typeface="Verdana" panose="020B0604030504040204" pitchFamily="34" charset="0"/>
                <a:ea typeface="Verdana" panose="020B0604030504040204" pitchFamily="34" charset="0"/>
                <a:cs typeface="Times New Roman" panose="02020603050405020304" pitchFamily="18" charset="0"/>
                <a:hlinkClick r:id="rId7"/>
              </a:rPr>
              <a:t>org</a:t>
            </a:r>
            <a:endParaRPr lang="en-US" dirty="0">
              <a:latin typeface="Verdana" panose="020B0604030504040204" pitchFamily="34" charset="0"/>
              <a:ea typeface="Verdana" panose="020B0604030504040204" pitchFamily="34" charset="0"/>
              <a:cs typeface="Times New Roman" panose="02020603050405020304" pitchFamily="18" charset="0"/>
            </a:endParaRPr>
          </a:p>
          <a:p>
            <a:pPr marL="463550" marR="0" lvl="2" indent="-342900" algn="l" defTabSz="914400" rtl="0" eaLnBrk="1" fontAlgn="auto" latinLnBrk="0" hangingPunct="1">
              <a:lnSpc>
                <a:spcPct val="110000"/>
              </a:lnSpc>
              <a:spcBef>
                <a:spcPts val="0"/>
              </a:spcBef>
              <a:spcAft>
                <a:spcPts val="600"/>
              </a:spcAft>
              <a:buClr>
                <a:schemeClr val="accent4"/>
              </a:buClr>
              <a:buSzTx/>
              <a:buFont typeface="Arial" panose="020B0604020202020204" pitchFamily="34" charset="0"/>
              <a:buChar char="•"/>
              <a:tabLst/>
              <a:defRPr/>
            </a:pPr>
            <a:r>
              <a:rPr lang="en-US" dirty="0">
                <a:effectLst/>
                <a:latin typeface="Verdana" panose="020B0604030504040204" pitchFamily="34" charset="0"/>
                <a:ea typeface="Verdana" panose="020B0604030504040204" pitchFamily="34" charset="0"/>
                <a:cs typeface="Times New Roman" panose="02020603050405020304" pitchFamily="18" charset="0"/>
              </a:rPr>
              <a:t>Phone: (888) 444-8962</a:t>
            </a:r>
            <a:endParaRPr kumimoji="0" lang="en-US" b="1" i="0" u="none" strike="noStrike" kern="1200" cap="none" spc="0" normalizeH="0" baseline="0" noProof="0" dirty="0">
              <a:ln>
                <a:noFill/>
              </a:ln>
              <a:solidFill>
                <a:srgbClr val="007884"/>
              </a:solidFill>
              <a:effectLst/>
              <a:uLnTx/>
              <a:uFillTx/>
              <a:latin typeface="Verdana" panose="020B0604030504040204" pitchFamily="34" charset="0"/>
              <a:ea typeface="Verdana" panose="020B0604030504040204" pitchFamily="34" charset="0"/>
              <a:cs typeface="Verdana" panose="020B0604030504040204" pitchFamily="34" charset="0"/>
            </a:endParaRPr>
          </a:p>
          <a:p>
            <a:pPr marL="6350" lvl="1" indent="-342900">
              <a:lnSpc>
                <a:spcPct val="110000"/>
              </a:lnSpc>
              <a:spcAft>
                <a:spcPts val="1200"/>
              </a:spcAft>
              <a:buClr>
                <a:schemeClr val="accent4"/>
              </a:buClr>
              <a:buFont typeface="Arial" panose="020B0604020202020204" pitchFamily="34" charset="0"/>
              <a:buChar char="•"/>
              <a:defRPr/>
            </a:pPr>
            <a:endParaRPr kumimoji="0" lang="en-US" b="1" i="0" u="none" strike="noStrike" kern="1200" cap="none" spc="0" normalizeH="0" baseline="0" noProof="0" dirty="0">
              <a:ln>
                <a:noFill/>
              </a:ln>
              <a:solidFill>
                <a:srgbClr val="007884"/>
              </a:solidFill>
              <a:effectLst/>
              <a:uLnTx/>
              <a:uFillTx/>
              <a:latin typeface="Verdana" panose="020B0604030504040204" pitchFamily="34" charset="0"/>
              <a:ea typeface="Verdana" panose="020B0604030504040204" pitchFamily="34" charset="0"/>
              <a:cs typeface="Verdana" panose="020B0604030504040204" pitchFamily="34" charset="0"/>
            </a:endParaRPr>
          </a:p>
          <a:p>
            <a:pPr marL="120650" lvl="2">
              <a:lnSpc>
                <a:spcPct val="110000"/>
              </a:lnSpc>
              <a:spcAft>
                <a:spcPts val="1800"/>
              </a:spcAft>
              <a:buClr>
                <a:schemeClr val="accent4"/>
              </a:buClr>
              <a:defRPr/>
            </a:pPr>
            <a:endParaRPr kumimoji="0" lang="en-US"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120650" marR="0" lvl="2" indent="0" algn="l" defTabSz="914400" rtl="0" eaLnBrk="1" fontAlgn="auto" latinLnBrk="0" hangingPunct="1">
              <a:lnSpc>
                <a:spcPct val="110000"/>
              </a:lnSpc>
              <a:spcBef>
                <a:spcPts val="0"/>
              </a:spcBef>
              <a:spcAft>
                <a:spcPts val="60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Verdana" charset="0"/>
              <a:ea typeface="Verdana" charset="0"/>
              <a:cs typeface="Verdana"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577850" marR="0" lvl="2" indent="-457200" algn="l" defTabSz="914400" rtl="0" eaLnBrk="1" fontAlgn="auto" latinLnBrk="0" hangingPunct="1">
              <a:lnSpc>
                <a:spcPct val="110000"/>
              </a:lnSpc>
              <a:spcBef>
                <a:spcPts val="0"/>
              </a:spcBef>
              <a:spcAft>
                <a:spcPts val="600"/>
              </a:spcAft>
              <a:buClrTx/>
              <a:buSzTx/>
              <a:buFontTx/>
              <a:buAutoNum type="alphaUcPeriod"/>
              <a:tabLst/>
              <a:defRPr/>
            </a:pP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120650" marR="0" lvl="2" indent="0" algn="l" defTabSz="914400" rtl="0" eaLnBrk="1" fontAlgn="auto" latinLnBrk="0" hangingPunct="1">
              <a:lnSpc>
                <a:spcPct val="110000"/>
              </a:lnSpc>
              <a:spcBef>
                <a:spcPts val="0"/>
              </a:spcBef>
              <a:spcAft>
                <a:spcPts val="600"/>
              </a:spcAft>
              <a:buClrTx/>
              <a:buSzTx/>
              <a:buFontTx/>
              <a:buNone/>
              <a:tabLst/>
              <a:defRPr/>
            </a:pPr>
            <a:endParaRPr kumimoji="0" lang="en-US" sz="2400" b="1" i="0" u="none" strike="noStrike" kern="1200" cap="none" spc="0" normalizeH="0" baseline="0" noProof="0" dirty="0">
              <a:ln>
                <a:noFill/>
              </a:ln>
              <a:solidFill>
                <a:srgbClr val="007884"/>
              </a:solidFill>
              <a:effectLst/>
              <a:uLnTx/>
              <a:uFillTx/>
              <a:latin typeface="Verdana" charset="0"/>
              <a:ea typeface="Verdana" charset="0"/>
              <a:cs typeface="Verdana" charset="0"/>
            </a:endParaRPr>
          </a:p>
        </p:txBody>
      </p:sp>
    </p:spTree>
    <p:extLst>
      <p:ext uri="{BB962C8B-B14F-4D97-AF65-F5344CB8AC3E}">
        <p14:creationId xmlns:p14="http://schemas.microsoft.com/office/powerpoint/2010/main" val="254036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Manufacturer Resource Links &amp; Contact Information</a:t>
            </a:r>
          </a:p>
        </p:txBody>
      </p:sp>
      <p:sp>
        <p:nvSpPr>
          <p:cNvPr id="8" name="Rounded Rectangle 7"/>
          <p:cNvSpPr/>
          <p:nvPr/>
        </p:nvSpPr>
        <p:spPr>
          <a:xfrm>
            <a:off x="0" y="2126512"/>
            <a:ext cx="12192000" cy="4326988"/>
          </a:xfrm>
          <a:prstGeom prst="roundRect">
            <a:avLst>
              <a:gd name="adj" fmla="val 7738"/>
            </a:avLst>
          </a:prstGeom>
          <a:noFill/>
          <a:ln w="28575">
            <a:noFill/>
          </a:ln>
        </p:spPr>
        <p:txBody>
          <a:bodyPr wrap="square" numCol="3" anchor="ctr">
            <a:noAutofit/>
          </a:bodyPr>
          <a:lstStyle/>
          <a:p>
            <a:pPr marL="120650" marR="0" lvl="2" algn="l" defTabSz="914400" rtl="0" eaLnBrk="1" fontAlgn="auto" latinLnBrk="0" hangingPunct="1">
              <a:lnSpc>
                <a:spcPct val="110000"/>
              </a:lnSpc>
              <a:spcBef>
                <a:spcPts val="0"/>
              </a:spcBef>
              <a:spcAft>
                <a:spcPts val="600"/>
              </a:spcAft>
              <a:buClr>
                <a:schemeClr val="accent4"/>
              </a:buClr>
              <a:buSzTx/>
              <a:tabLst/>
              <a:defRPr/>
            </a:pPr>
            <a:r>
              <a:rPr kumimoji="0" lang="en-US" b="1" i="0" strike="noStrike" kern="1200" cap="none" spc="0" normalizeH="0" baseline="0" noProof="0" dirty="0">
                <a:ln>
                  <a:noFill/>
                </a:ln>
                <a:solidFill>
                  <a:srgbClr val="007884"/>
                </a:solidFill>
                <a:effectLst/>
                <a:uLnTx/>
                <a:uFillTx/>
                <a:latin typeface="Verdana" panose="020B0604030504040204" pitchFamily="34" charset="0"/>
                <a:ea typeface="Verdana" panose="020B0604030504040204" pitchFamily="34" charset="0"/>
                <a:cs typeface="Verdana" panose="020B0604030504040204" pitchFamily="34" charset="0"/>
              </a:rPr>
              <a:t>A. O. Smith</a:t>
            </a:r>
          </a:p>
          <a:p>
            <a:pPr marL="120650" marR="0" lvl="2" algn="l" defTabSz="914400" rtl="0" eaLnBrk="1" fontAlgn="auto" latinLnBrk="0" hangingPunct="1">
              <a:lnSpc>
                <a:spcPct val="110000"/>
              </a:lnSpc>
              <a:spcBef>
                <a:spcPts val="0"/>
              </a:spcBef>
              <a:spcAft>
                <a:spcPts val="600"/>
              </a:spcAft>
              <a:buClr>
                <a:schemeClr val="accent4"/>
              </a:buClr>
              <a:buSzTx/>
              <a:tabLst/>
              <a:defRPr/>
            </a:pPr>
            <a:r>
              <a:rPr lang="en-US" sz="1500" dirty="0">
                <a:latin typeface="Verdana" panose="020B0604030504040204" pitchFamily="34" charset="0"/>
                <a:ea typeface="Verdana" panose="020B0604030504040204" pitchFamily="34" charset="0"/>
                <a:hlinkClick r:id="rId3"/>
              </a:rPr>
              <a:t>https://www.hotwater.com/</a:t>
            </a:r>
            <a:endParaRPr kumimoji="0" lang="en-US" sz="1500" b="1" i="0" strike="noStrike" kern="1200" cap="none" spc="0" normalizeH="0" baseline="0" noProof="0" dirty="0">
              <a:ln>
                <a:noFill/>
              </a:ln>
              <a:solidFill>
                <a:srgbClr val="007884"/>
              </a:solidFill>
              <a:effectLst/>
              <a:uLnTx/>
              <a:uFillTx/>
              <a:latin typeface="Verdana" panose="020B0604030504040204" pitchFamily="34" charset="0"/>
              <a:ea typeface="Verdana" panose="020B0604030504040204" pitchFamily="34" charset="0"/>
              <a:cs typeface="Verdana" panose="020B0604030504040204" pitchFamily="34" charset="0"/>
            </a:endParaRPr>
          </a:p>
          <a:p>
            <a:pPr marL="463550" marR="0" lvl="2" indent="-342900" algn="l" defTabSz="914400" rtl="0" eaLnBrk="1" fontAlgn="auto" latinLnBrk="0" hangingPunct="1">
              <a:lnSpc>
                <a:spcPct val="110000"/>
              </a:lnSpc>
              <a:spcBef>
                <a:spcPts val="0"/>
              </a:spcBef>
              <a:spcAft>
                <a:spcPts val="600"/>
              </a:spcAft>
              <a:buClr>
                <a:schemeClr val="accent4"/>
              </a:buClr>
              <a:buSzTx/>
              <a:buFont typeface="Arial" panose="020B0604020202020204" pitchFamily="34" charset="0"/>
              <a:buChar char="•"/>
              <a:tabLst/>
              <a:defRPr/>
            </a:pPr>
            <a:r>
              <a:rPr kumimoji="0" lang="en-US" sz="1500" b="0" i="0"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Support – (877) 552-0010</a:t>
            </a:r>
          </a:p>
          <a:p>
            <a:pPr marL="463550" marR="0" lvl="2" indent="-342900" algn="l" defTabSz="914400" rtl="0" eaLnBrk="1" fontAlgn="auto" latinLnBrk="0" hangingPunct="1">
              <a:lnSpc>
                <a:spcPct val="110000"/>
              </a:lnSpc>
              <a:spcBef>
                <a:spcPts val="0"/>
              </a:spcBef>
              <a:spcAft>
                <a:spcPts val="600"/>
              </a:spcAft>
              <a:buClr>
                <a:schemeClr val="accent4"/>
              </a:buClr>
              <a:buSzTx/>
              <a:buFont typeface="Arial" panose="020B0604020202020204" pitchFamily="34" charset="0"/>
              <a:buChar char="•"/>
              <a:tabLst/>
              <a:defRPr/>
            </a:pPr>
            <a:r>
              <a:rPr lang="en-US" sz="1500" dirty="0">
                <a:solidFill>
                  <a:prstClr val="black"/>
                </a:solidFill>
                <a:latin typeface="Verdana" panose="020B0604030504040204" pitchFamily="34" charset="0"/>
                <a:ea typeface="Verdana" panose="020B0604030504040204" pitchFamily="34" charset="0"/>
                <a:cs typeface="Verdana" panose="020B0604030504040204" pitchFamily="34" charset="0"/>
              </a:rPr>
              <a:t>Training - </a:t>
            </a:r>
            <a:r>
              <a:rPr lang="en-US" sz="1500" dirty="0">
                <a:latin typeface="Verdana" panose="020B0604030504040204" pitchFamily="34" charset="0"/>
                <a:ea typeface="Verdana" panose="020B0604030504040204" pitchFamily="34" charset="0"/>
                <a:hlinkClick r:id="rId4"/>
              </a:rPr>
              <a:t>https://university.hotwater.com/contact/</a:t>
            </a:r>
            <a:endParaRPr lang="en-US" sz="15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463550" marR="0" lvl="2" indent="-342900" algn="l" defTabSz="914400" rtl="0" eaLnBrk="1" fontAlgn="auto" latinLnBrk="0" hangingPunct="1">
              <a:lnSpc>
                <a:spcPct val="110000"/>
              </a:lnSpc>
              <a:spcBef>
                <a:spcPts val="0"/>
              </a:spcBef>
              <a:spcAft>
                <a:spcPts val="600"/>
              </a:spcAft>
              <a:buClr>
                <a:schemeClr val="accent4"/>
              </a:buClr>
              <a:buSzTx/>
              <a:buFont typeface="Arial" panose="020B0604020202020204" pitchFamily="34" charset="0"/>
              <a:buChar char="•"/>
              <a:tabLst/>
              <a:defRPr/>
            </a:pPr>
            <a:r>
              <a:rPr kumimoji="0" lang="en-US" sz="1500" b="0" i="0"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Sales Representatives - </a:t>
            </a:r>
            <a:r>
              <a:rPr lang="en-US" sz="1500" dirty="0">
                <a:latin typeface="Verdana" panose="020B0604030504040204" pitchFamily="34" charset="0"/>
                <a:ea typeface="Verdana" panose="020B0604030504040204" pitchFamily="34" charset="0"/>
                <a:hlinkClick r:id="rId5"/>
              </a:rPr>
              <a:t>https://www.hotwater.com/where-to-buy/trade-professionals/</a:t>
            </a:r>
            <a:endParaRPr kumimoji="0" lang="en-US" sz="1500" b="0" i="0"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463550" marR="0" lvl="2" indent="-342900" algn="l" defTabSz="914400" rtl="0" eaLnBrk="1" fontAlgn="auto" latinLnBrk="0" hangingPunct="1">
              <a:lnSpc>
                <a:spcPct val="110000"/>
              </a:lnSpc>
              <a:spcBef>
                <a:spcPts val="0"/>
              </a:spcBef>
              <a:spcAft>
                <a:spcPts val="600"/>
              </a:spcAft>
              <a:buClr>
                <a:schemeClr val="accent4"/>
              </a:buClr>
              <a:buSzTx/>
              <a:buFont typeface="Arial" panose="020B0604020202020204" pitchFamily="34" charset="0"/>
              <a:buChar char="•"/>
              <a:tabLst/>
              <a:defRPr/>
            </a:pPr>
            <a:r>
              <a:rPr lang="en-US" sz="1500" dirty="0">
                <a:solidFill>
                  <a:prstClr val="black"/>
                </a:solidFill>
                <a:latin typeface="Verdana" panose="020B0604030504040204" pitchFamily="34" charset="0"/>
                <a:ea typeface="Verdana" panose="020B0604030504040204" pitchFamily="34" charset="0"/>
                <a:cs typeface="Verdana" panose="020B0604030504040204" pitchFamily="34" charset="0"/>
              </a:rPr>
              <a:t>Distributors  -</a:t>
            </a:r>
            <a:r>
              <a:rPr lang="en-US" sz="1500" dirty="0">
                <a:latin typeface="Verdana" panose="020B0604030504040204" pitchFamily="34" charset="0"/>
                <a:ea typeface="Verdana" panose="020B0604030504040204" pitchFamily="34" charset="0"/>
                <a:hlinkClick r:id="rId6"/>
              </a:rPr>
              <a:t>https://www.hotwater.com/where-to-buy/search/</a:t>
            </a:r>
            <a:endParaRPr lang="en-US" sz="15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463550" marR="0" lvl="2" indent="-342900" algn="l" defTabSz="914400" rtl="0" eaLnBrk="1" fontAlgn="auto" latinLnBrk="0" hangingPunct="1">
              <a:lnSpc>
                <a:spcPct val="110000"/>
              </a:lnSpc>
              <a:spcBef>
                <a:spcPts val="0"/>
              </a:spcBef>
              <a:spcAft>
                <a:spcPts val="600"/>
              </a:spcAft>
              <a:buClr>
                <a:schemeClr val="accent4"/>
              </a:buClr>
              <a:buSzTx/>
              <a:buFont typeface="Arial" panose="020B0604020202020204" pitchFamily="34" charset="0"/>
              <a:buChar char="•"/>
              <a:tabLst/>
              <a:defRPr/>
            </a:pPr>
            <a:r>
              <a:rPr lang="en-US" sz="1500" dirty="0">
                <a:solidFill>
                  <a:prstClr val="black"/>
                </a:solidFill>
                <a:latin typeface="Verdana" panose="020B0604030504040204" pitchFamily="34" charset="0"/>
                <a:ea typeface="Verdana" panose="020B0604030504040204" pitchFamily="34" charset="0"/>
                <a:cs typeface="Verdana" panose="020B0604030504040204" pitchFamily="34" charset="0"/>
              </a:rPr>
              <a:t>User Manuals - </a:t>
            </a:r>
            <a:r>
              <a:rPr lang="en-US" sz="1500" dirty="0">
                <a:solidFill>
                  <a:prstClr val="black"/>
                </a:solidFill>
                <a:latin typeface="Verdana" panose="020B0604030504040204" pitchFamily="34" charset="0"/>
                <a:ea typeface="Verdana" panose="020B0604030504040204" pitchFamily="34" charset="0"/>
                <a:cs typeface="Verdana" panose="020B0604030504040204" pitchFamily="34" charset="0"/>
                <a:hlinkClick r:id="rId7"/>
              </a:rPr>
              <a:t>https://www.hotwater.com/resources/product-literature/instruction-manuals/residential-electric/</a:t>
            </a:r>
            <a:endParaRPr lang="en-US" sz="15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463550" marR="0" lvl="2" indent="-342900" algn="l" defTabSz="914400" rtl="0" eaLnBrk="1" fontAlgn="auto" latinLnBrk="0" hangingPunct="1">
              <a:lnSpc>
                <a:spcPct val="110000"/>
              </a:lnSpc>
              <a:spcBef>
                <a:spcPts val="0"/>
              </a:spcBef>
              <a:spcAft>
                <a:spcPts val="600"/>
              </a:spcAft>
              <a:buClr>
                <a:schemeClr val="accent4"/>
              </a:buClr>
              <a:buSzTx/>
              <a:buFont typeface="Arial" panose="020B0604020202020204" pitchFamily="34" charset="0"/>
              <a:buChar char="•"/>
              <a:tabLst/>
              <a:defRPr/>
            </a:pPr>
            <a:r>
              <a:rPr kumimoji="0" lang="en-US" sz="1500" b="0" i="0"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Spec Sheets - </a:t>
            </a:r>
            <a:r>
              <a:rPr kumimoji="0" lang="en-US" sz="1500" b="0" i="0"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hlinkClick r:id="rId8"/>
              </a:rPr>
              <a:t>https://www.hotwater.com/resources/product-literature/spec-sheets/residential-electric-(uef)/</a:t>
            </a:r>
            <a:endParaRPr kumimoji="0" lang="en-US" sz="1500" b="0" i="0"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120650" marR="0" lvl="2" algn="l" defTabSz="914400" rtl="0" eaLnBrk="1" fontAlgn="auto" latinLnBrk="0" hangingPunct="1">
              <a:lnSpc>
                <a:spcPct val="110000"/>
              </a:lnSpc>
              <a:spcBef>
                <a:spcPts val="0"/>
              </a:spcBef>
              <a:spcAft>
                <a:spcPts val="600"/>
              </a:spcAft>
              <a:buClr>
                <a:schemeClr val="accent4"/>
              </a:buClr>
              <a:buSzTx/>
              <a:tabLst/>
              <a:defRPr/>
            </a:pPr>
            <a:endParaRPr kumimoji="0" lang="en-US" b="1" i="0" strike="noStrike" kern="1200" cap="none" spc="0" normalizeH="0" baseline="0" noProof="0" dirty="0">
              <a:ln>
                <a:noFill/>
              </a:ln>
              <a:solidFill>
                <a:schemeClr val="accent4"/>
              </a:solidFill>
              <a:effectLst/>
              <a:uLnTx/>
              <a:uFillTx/>
              <a:latin typeface="Verdana" panose="020B0604030504040204" pitchFamily="34" charset="0"/>
              <a:ea typeface="Verdana" panose="020B0604030504040204" pitchFamily="34" charset="0"/>
              <a:cs typeface="Verdana" panose="020B0604030504040204" pitchFamily="34" charset="0"/>
            </a:endParaRPr>
          </a:p>
          <a:p>
            <a:pPr marL="120650" marR="0" lvl="2" algn="l" defTabSz="914400" rtl="0" eaLnBrk="1" fontAlgn="auto" latinLnBrk="0" hangingPunct="1">
              <a:lnSpc>
                <a:spcPct val="110000"/>
              </a:lnSpc>
              <a:spcBef>
                <a:spcPts val="0"/>
              </a:spcBef>
              <a:spcAft>
                <a:spcPts val="600"/>
              </a:spcAft>
              <a:buClr>
                <a:schemeClr val="accent4"/>
              </a:buClr>
              <a:buSzTx/>
              <a:tabLst/>
              <a:defRPr/>
            </a:pPr>
            <a:endParaRPr lang="en-US" b="1" dirty="0">
              <a:solidFill>
                <a:schemeClr val="accent4"/>
              </a:solidFill>
              <a:latin typeface="Verdana" panose="020B0604030504040204" pitchFamily="34" charset="0"/>
              <a:ea typeface="Verdana" panose="020B0604030504040204" pitchFamily="34" charset="0"/>
              <a:cs typeface="Verdana" panose="020B0604030504040204" pitchFamily="34" charset="0"/>
            </a:endParaRPr>
          </a:p>
          <a:p>
            <a:pPr marL="120650" marR="0" lvl="2" algn="l" defTabSz="914400" rtl="0" eaLnBrk="1" fontAlgn="auto" latinLnBrk="0" hangingPunct="1">
              <a:lnSpc>
                <a:spcPct val="110000"/>
              </a:lnSpc>
              <a:spcBef>
                <a:spcPts val="0"/>
              </a:spcBef>
              <a:spcAft>
                <a:spcPts val="600"/>
              </a:spcAft>
              <a:buClr>
                <a:schemeClr val="accent4"/>
              </a:buClr>
              <a:buSzTx/>
              <a:tabLst/>
              <a:defRPr/>
            </a:pPr>
            <a:endParaRPr kumimoji="0" lang="en-US" b="1" i="0" strike="noStrike" kern="1200" cap="none" spc="0" normalizeH="0" baseline="0" noProof="0" dirty="0">
              <a:ln>
                <a:noFill/>
              </a:ln>
              <a:solidFill>
                <a:schemeClr val="accent4"/>
              </a:solidFill>
              <a:effectLst/>
              <a:uLnTx/>
              <a:uFillTx/>
              <a:latin typeface="Verdana" panose="020B0604030504040204" pitchFamily="34" charset="0"/>
              <a:ea typeface="Verdana" panose="020B0604030504040204" pitchFamily="34" charset="0"/>
              <a:cs typeface="Verdana" panose="020B0604030504040204" pitchFamily="34" charset="0"/>
            </a:endParaRPr>
          </a:p>
          <a:p>
            <a:pPr marL="120650" marR="0" lvl="2" algn="l" defTabSz="914400" rtl="0" eaLnBrk="1" fontAlgn="auto" latinLnBrk="0" hangingPunct="1">
              <a:lnSpc>
                <a:spcPct val="110000"/>
              </a:lnSpc>
              <a:spcBef>
                <a:spcPts val="0"/>
              </a:spcBef>
              <a:spcAft>
                <a:spcPts val="600"/>
              </a:spcAft>
              <a:buClr>
                <a:schemeClr val="accent4"/>
              </a:buClr>
              <a:buSzTx/>
              <a:tabLst/>
              <a:defRPr/>
            </a:pPr>
            <a:r>
              <a:rPr kumimoji="0" lang="en-US" b="1" i="0" strike="noStrike" kern="1200" cap="none" spc="0" normalizeH="0" baseline="0" noProof="0" dirty="0">
                <a:ln>
                  <a:noFill/>
                </a:ln>
                <a:solidFill>
                  <a:srgbClr val="007884"/>
                </a:solidFill>
                <a:effectLst/>
                <a:uLnTx/>
                <a:uFillTx/>
                <a:latin typeface="Verdana" panose="020B0604030504040204" pitchFamily="34" charset="0"/>
                <a:ea typeface="Verdana" panose="020B0604030504040204" pitchFamily="34" charset="0"/>
                <a:cs typeface="Verdana" panose="020B0604030504040204" pitchFamily="34" charset="0"/>
              </a:rPr>
              <a:t>Bradford White</a:t>
            </a:r>
          </a:p>
          <a:p>
            <a:pPr marL="120650" marR="0" lvl="2" algn="l" defTabSz="914400" rtl="0" eaLnBrk="1" fontAlgn="auto" latinLnBrk="0" hangingPunct="1">
              <a:lnSpc>
                <a:spcPct val="110000"/>
              </a:lnSpc>
              <a:spcBef>
                <a:spcPts val="0"/>
              </a:spcBef>
              <a:spcAft>
                <a:spcPts val="600"/>
              </a:spcAft>
              <a:buClr>
                <a:schemeClr val="accent4"/>
              </a:buClr>
              <a:buSzTx/>
              <a:tabLst/>
              <a:defRPr/>
            </a:pPr>
            <a:r>
              <a:rPr lang="en-US" sz="1500" dirty="0">
                <a:latin typeface="Verdana" panose="020B0604030504040204" pitchFamily="34" charset="0"/>
                <a:ea typeface="Verdana" panose="020B0604030504040204" pitchFamily="34" charset="0"/>
                <a:hlinkClick r:id="rId9"/>
              </a:rPr>
              <a:t>https://www.bradfordwhite.com/forthepro</a:t>
            </a:r>
            <a:endParaRPr kumimoji="0" lang="en-US" sz="1500" b="1" i="0" strike="noStrike" kern="1200" cap="none" spc="0" normalizeH="0" baseline="0" noProof="0" dirty="0">
              <a:ln>
                <a:noFill/>
              </a:ln>
              <a:solidFill>
                <a:srgbClr val="007884"/>
              </a:solidFill>
              <a:effectLst/>
              <a:uLnTx/>
              <a:uFillTx/>
              <a:latin typeface="Verdana" panose="020B0604030504040204" pitchFamily="34" charset="0"/>
              <a:ea typeface="Verdana" panose="020B0604030504040204" pitchFamily="34" charset="0"/>
              <a:cs typeface="Verdana" panose="020B0604030504040204" pitchFamily="34" charset="0"/>
            </a:endParaRPr>
          </a:p>
          <a:p>
            <a:pPr marL="463550" marR="0" lvl="2" indent="-342900" algn="l" defTabSz="914400" rtl="0" eaLnBrk="1" fontAlgn="auto" latinLnBrk="0" hangingPunct="1">
              <a:lnSpc>
                <a:spcPct val="110000"/>
              </a:lnSpc>
              <a:spcBef>
                <a:spcPts val="0"/>
              </a:spcBef>
              <a:spcAft>
                <a:spcPts val="600"/>
              </a:spcAft>
              <a:buClr>
                <a:schemeClr val="accent4"/>
              </a:buClr>
              <a:buSzTx/>
              <a:buFont typeface="Arial" panose="020B0604020202020204" pitchFamily="34" charset="0"/>
              <a:buChar char="•"/>
              <a:tabLst/>
              <a:defRPr/>
            </a:pPr>
            <a:r>
              <a:rPr kumimoji="0" lang="en-US" sz="1500" b="0" i="0"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Support – (800) 523-2931</a:t>
            </a:r>
          </a:p>
          <a:p>
            <a:pPr marL="463550" marR="0" lvl="2" indent="-342900" algn="l" defTabSz="914400" rtl="0" eaLnBrk="1" fontAlgn="auto" latinLnBrk="0" hangingPunct="1">
              <a:lnSpc>
                <a:spcPct val="110000"/>
              </a:lnSpc>
              <a:spcBef>
                <a:spcPts val="0"/>
              </a:spcBef>
              <a:spcAft>
                <a:spcPts val="600"/>
              </a:spcAft>
              <a:buClr>
                <a:schemeClr val="accent4"/>
              </a:buClr>
              <a:buSzTx/>
              <a:buFont typeface="Arial" panose="020B0604020202020204" pitchFamily="34" charset="0"/>
              <a:buChar char="•"/>
              <a:tabLst/>
              <a:defRPr/>
            </a:pPr>
            <a:r>
              <a:rPr lang="en-US" sz="1500" dirty="0">
                <a:solidFill>
                  <a:prstClr val="black"/>
                </a:solidFill>
                <a:latin typeface="Verdana" panose="020B0604030504040204" pitchFamily="34" charset="0"/>
                <a:ea typeface="Verdana" panose="020B0604030504040204" pitchFamily="34" charset="0"/>
                <a:cs typeface="Verdana" panose="020B0604030504040204" pitchFamily="34" charset="0"/>
              </a:rPr>
              <a:t>Training – </a:t>
            </a:r>
            <a:r>
              <a:rPr lang="en-US" sz="1500" dirty="0">
                <a:latin typeface="Verdana" panose="020B0604030504040204" pitchFamily="34" charset="0"/>
                <a:ea typeface="Verdana" panose="020B0604030504040204" pitchFamily="34" charset="0"/>
                <a:hlinkClick r:id="rId10"/>
              </a:rPr>
              <a:t>https://www.bradfordwhite.com/training/</a:t>
            </a:r>
            <a:endParaRPr lang="en-US" sz="15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463550" marR="0" lvl="2" indent="-342900" algn="l" defTabSz="914400" rtl="0" eaLnBrk="1" fontAlgn="auto" latinLnBrk="0" hangingPunct="1">
              <a:lnSpc>
                <a:spcPct val="110000"/>
              </a:lnSpc>
              <a:spcBef>
                <a:spcPts val="0"/>
              </a:spcBef>
              <a:spcAft>
                <a:spcPts val="600"/>
              </a:spcAft>
              <a:buClr>
                <a:schemeClr val="accent4"/>
              </a:buClr>
              <a:buSzTx/>
              <a:buFont typeface="Arial" panose="020B0604020202020204" pitchFamily="34" charset="0"/>
              <a:buChar char="•"/>
              <a:tabLst/>
              <a:defRPr/>
            </a:pPr>
            <a:r>
              <a:rPr lang="en-US" sz="1500" dirty="0">
                <a:solidFill>
                  <a:prstClr val="black"/>
                </a:solidFill>
                <a:latin typeface="Verdana" panose="020B0604030504040204" pitchFamily="34" charset="0"/>
                <a:ea typeface="Verdana" panose="020B0604030504040204" pitchFamily="34" charset="0"/>
                <a:cs typeface="Verdana" panose="020B0604030504040204" pitchFamily="34" charset="0"/>
              </a:rPr>
              <a:t>Sales Representatives – </a:t>
            </a:r>
            <a:r>
              <a:rPr lang="en-US" sz="1500" dirty="0">
                <a:latin typeface="Verdana" panose="020B0604030504040204" pitchFamily="34" charset="0"/>
                <a:ea typeface="Verdana" panose="020B0604030504040204" pitchFamily="34" charset="0"/>
                <a:hlinkClick r:id="rId11"/>
              </a:rPr>
              <a:t>https://www.bradfordwhite.com/rep-locator/</a:t>
            </a:r>
            <a:endParaRPr lang="en-US" sz="15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463550" marR="0" lvl="2" indent="-342900" algn="l" defTabSz="914400" rtl="0" eaLnBrk="1" fontAlgn="auto" latinLnBrk="0" hangingPunct="1">
              <a:lnSpc>
                <a:spcPct val="110000"/>
              </a:lnSpc>
              <a:spcBef>
                <a:spcPts val="0"/>
              </a:spcBef>
              <a:spcAft>
                <a:spcPts val="600"/>
              </a:spcAft>
              <a:buClr>
                <a:schemeClr val="accent4"/>
              </a:buClr>
              <a:buSzTx/>
              <a:buFont typeface="Arial" panose="020B0604020202020204" pitchFamily="34" charset="0"/>
              <a:buChar char="•"/>
              <a:tabLst/>
              <a:defRPr/>
            </a:pPr>
            <a:r>
              <a:rPr kumimoji="0" lang="en-US" sz="1500" i="0"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Distributors - </a:t>
            </a:r>
            <a:r>
              <a:rPr lang="en-US" sz="1500" dirty="0">
                <a:latin typeface="Verdana" panose="020B0604030504040204" pitchFamily="34" charset="0"/>
                <a:ea typeface="Verdana" panose="020B0604030504040204" pitchFamily="34" charset="0"/>
                <a:hlinkClick r:id="rId12"/>
              </a:rPr>
              <a:t>https://www.bradfordwhite.com/resources-for-professionals-wholesaler/</a:t>
            </a:r>
            <a:endParaRPr kumimoji="0" lang="en-US" sz="1500" i="0"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463550" marR="0" lvl="2" indent="-342900" algn="l" defTabSz="914400" rtl="0" eaLnBrk="1" fontAlgn="auto" latinLnBrk="0" hangingPunct="1">
              <a:lnSpc>
                <a:spcPct val="110000"/>
              </a:lnSpc>
              <a:spcBef>
                <a:spcPts val="0"/>
              </a:spcBef>
              <a:spcAft>
                <a:spcPts val="600"/>
              </a:spcAft>
              <a:buClr>
                <a:schemeClr val="accent4"/>
              </a:buClr>
              <a:buSzTx/>
              <a:buFont typeface="Arial" panose="020B0604020202020204" pitchFamily="34" charset="0"/>
              <a:buChar char="•"/>
              <a:tabLst/>
              <a:defRPr/>
            </a:pPr>
            <a:r>
              <a:rPr lang="en-US" sz="1500" dirty="0">
                <a:solidFill>
                  <a:prstClr val="black"/>
                </a:solidFill>
                <a:latin typeface="Verdana" panose="020B0604030504040204" pitchFamily="34" charset="0"/>
                <a:ea typeface="Verdana" panose="020B0604030504040204" pitchFamily="34" charset="0"/>
                <a:cs typeface="Verdana" panose="020B0604030504040204" pitchFamily="34" charset="0"/>
              </a:rPr>
              <a:t>User Manuals &amp; Spec Sheets - </a:t>
            </a:r>
            <a:r>
              <a:rPr lang="en-US" sz="1500" dirty="0">
                <a:solidFill>
                  <a:prstClr val="black"/>
                </a:solidFill>
                <a:latin typeface="Verdana" panose="020B0604030504040204" pitchFamily="34" charset="0"/>
                <a:ea typeface="Verdana" panose="020B0604030504040204" pitchFamily="34" charset="0"/>
                <a:cs typeface="Verdana" panose="020B0604030504040204" pitchFamily="34" charset="0"/>
                <a:hlinkClick r:id="rId13"/>
              </a:rPr>
              <a:t>https://www.bradfordwhite.com/documentation/usa/residential/tank-type-gas</a:t>
            </a:r>
            <a:endParaRPr kumimoji="0" lang="en-US" sz="1500" i="0"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120650" marR="0" lvl="2" algn="l" defTabSz="914400" rtl="0" eaLnBrk="1" fontAlgn="auto" latinLnBrk="0" hangingPunct="1">
              <a:lnSpc>
                <a:spcPct val="110000"/>
              </a:lnSpc>
              <a:spcBef>
                <a:spcPts val="0"/>
              </a:spcBef>
              <a:spcAft>
                <a:spcPts val="600"/>
              </a:spcAft>
              <a:buClr>
                <a:schemeClr val="accent4"/>
              </a:buClr>
              <a:buSzTx/>
              <a:tabLst/>
              <a:defRPr/>
            </a:pPr>
            <a:endParaRPr lang="en-US" b="1" dirty="0">
              <a:solidFill>
                <a:schemeClr val="accent4"/>
              </a:solidFill>
              <a:latin typeface="Verdana" panose="020B0604030504040204" pitchFamily="34" charset="0"/>
              <a:ea typeface="Verdana" panose="020B0604030504040204" pitchFamily="34" charset="0"/>
              <a:cs typeface="Verdana" panose="020B0604030504040204" pitchFamily="34" charset="0"/>
            </a:endParaRPr>
          </a:p>
          <a:p>
            <a:pPr marL="120650" marR="0" lvl="2" algn="l" defTabSz="914400" rtl="0" eaLnBrk="1" fontAlgn="auto" latinLnBrk="0" hangingPunct="1">
              <a:lnSpc>
                <a:spcPct val="110000"/>
              </a:lnSpc>
              <a:spcBef>
                <a:spcPts val="0"/>
              </a:spcBef>
              <a:spcAft>
                <a:spcPts val="600"/>
              </a:spcAft>
              <a:buClr>
                <a:schemeClr val="accent4"/>
              </a:buClr>
              <a:buSzTx/>
              <a:tabLst/>
              <a:defRPr/>
            </a:pPr>
            <a:endParaRPr lang="en-US" b="1" dirty="0">
              <a:solidFill>
                <a:schemeClr val="accent4"/>
              </a:solidFill>
              <a:latin typeface="Verdana" panose="020B0604030504040204" pitchFamily="34" charset="0"/>
              <a:ea typeface="Verdana" panose="020B0604030504040204" pitchFamily="34" charset="0"/>
              <a:cs typeface="Verdana" panose="020B0604030504040204" pitchFamily="34" charset="0"/>
            </a:endParaRPr>
          </a:p>
          <a:p>
            <a:pPr marL="120650" marR="0" lvl="2" algn="l" defTabSz="914400" rtl="0" eaLnBrk="1" fontAlgn="auto" latinLnBrk="0" hangingPunct="1">
              <a:lnSpc>
                <a:spcPct val="110000"/>
              </a:lnSpc>
              <a:spcBef>
                <a:spcPts val="0"/>
              </a:spcBef>
              <a:spcAft>
                <a:spcPts val="600"/>
              </a:spcAft>
              <a:buClr>
                <a:schemeClr val="accent4"/>
              </a:buClr>
              <a:buSzTx/>
              <a:tabLst/>
              <a:defRPr/>
            </a:pPr>
            <a:endParaRPr lang="en-US" b="1" dirty="0">
              <a:solidFill>
                <a:schemeClr val="accent4"/>
              </a:solidFill>
              <a:latin typeface="Verdana" panose="020B0604030504040204" pitchFamily="34" charset="0"/>
              <a:ea typeface="Verdana" panose="020B0604030504040204" pitchFamily="34" charset="0"/>
              <a:cs typeface="Verdana" panose="020B0604030504040204" pitchFamily="34" charset="0"/>
            </a:endParaRPr>
          </a:p>
          <a:p>
            <a:pPr marL="120650" marR="0" lvl="2" algn="l" defTabSz="914400" rtl="0" eaLnBrk="1" fontAlgn="auto" latinLnBrk="0" hangingPunct="1">
              <a:lnSpc>
                <a:spcPct val="110000"/>
              </a:lnSpc>
              <a:spcBef>
                <a:spcPts val="0"/>
              </a:spcBef>
              <a:spcAft>
                <a:spcPts val="600"/>
              </a:spcAft>
              <a:buClr>
                <a:schemeClr val="accent4"/>
              </a:buClr>
              <a:buSzTx/>
              <a:tabLst/>
              <a:defRPr/>
            </a:pPr>
            <a:endParaRPr lang="en-US" b="1" dirty="0">
              <a:solidFill>
                <a:schemeClr val="accent4"/>
              </a:solidFill>
              <a:latin typeface="Verdana" panose="020B0604030504040204" pitchFamily="34" charset="0"/>
              <a:ea typeface="Verdana" panose="020B0604030504040204" pitchFamily="34" charset="0"/>
              <a:cs typeface="Verdana" panose="020B0604030504040204" pitchFamily="34" charset="0"/>
            </a:endParaRPr>
          </a:p>
          <a:p>
            <a:pPr marL="120650" marR="0" lvl="2" algn="l" defTabSz="914400" rtl="0" eaLnBrk="1" fontAlgn="auto" latinLnBrk="0" hangingPunct="1">
              <a:lnSpc>
                <a:spcPct val="110000"/>
              </a:lnSpc>
              <a:spcBef>
                <a:spcPts val="0"/>
              </a:spcBef>
              <a:spcAft>
                <a:spcPts val="600"/>
              </a:spcAft>
              <a:buClr>
                <a:schemeClr val="accent4"/>
              </a:buClr>
              <a:buSzTx/>
              <a:tabLst/>
              <a:defRPr/>
            </a:pPr>
            <a:r>
              <a:rPr kumimoji="0" lang="en-US" b="1" i="0" strike="noStrike" kern="1200" cap="none" spc="0" normalizeH="0" baseline="0" noProof="0" dirty="0">
                <a:ln>
                  <a:noFill/>
                </a:ln>
                <a:solidFill>
                  <a:srgbClr val="007884"/>
                </a:solidFill>
                <a:effectLst/>
                <a:uLnTx/>
                <a:uFillTx/>
                <a:latin typeface="Verdana" panose="020B0604030504040204" pitchFamily="34" charset="0"/>
                <a:ea typeface="Verdana" panose="020B0604030504040204" pitchFamily="34" charset="0"/>
                <a:cs typeface="Verdana" panose="020B0604030504040204" pitchFamily="34" charset="0"/>
              </a:rPr>
              <a:t>Rheem</a:t>
            </a:r>
          </a:p>
          <a:p>
            <a:pPr marL="120650" marR="0" lvl="2" algn="l" defTabSz="914400" rtl="0" eaLnBrk="1" fontAlgn="auto" latinLnBrk="0" hangingPunct="1">
              <a:lnSpc>
                <a:spcPct val="110000"/>
              </a:lnSpc>
              <a:spcBef>
                <a:spcPts val="0"/>
              </a:spcBef>
              <a:spcAft>
                <a:spcPts val="600"/>
              </a:spcAft>
              <a:buClr>
                <a:schemeClr val="accent4"/>
              </a:buClr>
              <a:buSzTx/>
              <a:tabLst/>
              <a:defRPr/>
            </a:pPr>
            <a:r>
              <a:rPr lang="en-US" sz="1500" dirty="0">
                <a:latin typeface="Verdana" panose="020B0604030504040204" pitchFamily="34" charset="0"/>
                <a:ea typeface="Verdana" panose="020B0604030504040204" pitchFamily="34" charset="0"/>
                <a:hlinkClick r:id="rId14"/>
              </a:rPr>
              <a:t>https://my.rheem.com/</a:t>
            </a:r>
            <a:endParaRPr kumimoji="0" lang="en-US" sz="1500" b="1" i="0" strike="noStrike" kern="1200" cap="none" spc="0" normalizeH="0" baseline="0" noProof="0" dirty="0">
              <a:ln>
                <a:noFill/>
              </a:ln>
              <a:solidFill>
                <a:srgbClr val="007884"/>
              </a:solidFill>
              <a:effectLst/>
              <a:uLnTx/>
              <a:uFillTx/>
              <a:latin typeface="Verdana" panose="020B0604030504040204" pitchFamily="34" charset="0"/>
              <a:ea typeface="Verdana" panose="020B0604030504040204" pitchFamily="34" charset="0"/>
              <a:cs typeface="Verdana" panose="020B0604030504040204" pitchFamily="34" charset="0"/>
            </a:endParaRPr>
          </a:p>
          <a:p>
            <a:pPr marL="463550" marR="0" lvl="2" indent="-342900" algn="l" defTabSz="914400" rtl="0" eaLnBrk="1" fontAlgn="auto" latinLnBrk="0" hangingPunct="1">
              <a:lnSpc>
                <a:spcPct val="110000"/>
              </a:lnSpc>
              <a:spcBef>
                <a:spcPts val="0"/>
              </a:spcBef>
              <a:spcAft>
                <a:spcPts val="600"/>
              </a:spcAft>
              <a:buClr>
                <a:schemeClr val="accent4"/>
              </a:buClr>
              <a:buSzTx/>
              <a:buFont typeface="Arial" panose="020B0604020202020204" pitchFamily="34" charset="0"/>
              <a:buChar char="•"/>
              <a:tabLst/>
              <a:defRPr/>
            </a:pPr>
            <a:r>
              <a:rPr kumimoji="0" lang="en-US" sz="1500" b="0" i="0"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Support – (800) 621-5622</a:t>
            </a:r>
          </a:p>
          <a:p>
            <a:pPr marL="463550" marR="0" lvl="2" indent="-342900" algn="l" defTabSz="914400" rtl="0" eaLnBrk="1" fontAlgn="auto" latinLnBrk="0" hangingPunct="1">
              <a:lnSpc>
                <a:spcPct val="110000"/>
              </a:lnSpc>
              <a:spcBef>
                <a:spcPts val="0"/>
              </a:spcBef>
              <a:spcAft>
                <a:spcPts val="600"/>
              </a:spcAft>
              <a:buClr>
                <a:schemeClr val="accent4"/>
              </a:buClr>
              <a:buSzTx/>
              <a:buFont typeface="Arial" panose="020B0604020202020204" pitchFamily="34" charset="0"/>
              <a:buChar char="•"/>
              <a:tabLst/>
              <a:defRPr/>
            </a:pPr>
            <a:r>
              <a:rPr lang="en-US" sz="1500" dirty="0">
                <a:solidFill>
                  <a:prstClr val="black"/>
                </a:solidFill>
                <a:latin typeface="Verdana" panose="020B0604030504040204" pitchFamily="34" charset="0"/>
                <a:ea typeface="Verdana" panose="020B0604030504040204" pitchFamily="34" charset="0"/>
                <a:cs typeface="Verdana" panose="020B0604030504040204" pitchFamily="34" charset="0"/>
              </a:rPr>
              <a:t>Training – </a:t>
            </a:r>
            <a:r>
              <a:rPr lang="en-US" sz="1500" dirty="0">
                <a:latin typeface="Verdana" panose="020B0604030504040204" pitchFamily="34" charset="0"/>
                <a:ea typeface="Verdana" panose="020B0604030504040204" pitchFamily="34" charset="0"/>
                <a:hlinkClick r:id="rId15"/>
              </a:rPr>
              <a:t>https://www.rheemacademy.com/</a:t>
            </a:r>
            <a:endParaRPr lang="en-US" sz="15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463550" marR="0" lvl="2" indent="-342900" algn="l" defTabSz="914400" rtl="0" eaLnBrk="1" fontAlgn="auto" latinLnBrk="0" hangingPunct="1">
              <a:lnSpc>
                <a:spcPct val="110000"/>
              </a:lnSpc>
              <a:spcBef>
                <a:spcPts val="0"/>
              </a:spcBef>
              <a:spcAft>
                <a:spcPts val="600"/>
              </a:spcAft>
              <a:buClr>
                <a:schemeClr val="accent4"/>
              </a:buClr>
              <a:buSzTx/>
              <a:buFont typeface="Arial" panose="020B0604020202020204" pitchFamily="34" charset="0"/>
              <a:buChar char="•"/>
              <a:tabLst/>
              <a:defRPr/>
            </a:pPr>
            <a:r>
              <a:rPr lang="en-US" sz="1500" dirty="0">
                <a:solidFill>
                  <a:prstClr val="black"/>
                </a:solidFill>
                <a:latin typeface="Verdana" panose="020B0604030504040204" pitchFamily="34" charset="0"/>
                <a:ea typeface="Verdana" panose="020B0604030504040204" pitchFamily="34" charset="0"/>
                <a:cs typeface="Verdana" panose="020B0604030504040204" pitchFamily="34" charset="0"/>
              </a:rPr>
              <a:t>Sales Representatives – </a:t>
            </a:r>
            <a:r>
              <a:rPr lang="en-US" sz="1500" dirty="0">
                <a:latin typeface="Verdana" panose="020B0604030504040204" pitchFamily="34" charset="0"/>
                <a:ea typeface="Verdana" panose="020B0604030504040204" pitchFamily="34" charset="0"/>
                <a:hlinkClick r:id="rId16"/>
              </a:rPr>
              <a:t>https://www.rheem.com/find-a-pro/</a:t>
            </a:r>
            <a:endParaRPr lang="en-US" sz="15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463550" marR="0" lvl="2" indent="-342900" algn="l" defTabSz="914400" rtl="0" eaLnBrk="1" fontAlgn="auto" latinLnBrk="0" hangingPunct="1">
              <a:lnSpc>
                <a:spcPct val="110000"/>
              </a:lnSpc>
              <a:spcBef>
                <a:spcPts val="0"/>
              </a:spcBef>
              <a:spcAft>
                <a:spcPts val="600"/>
              </a:spcAft>
              <a:buClr>
                <a:schemeClr val="accent4"/>
              </a:buClr>
              <a:buSzTx/>
              <a:buFont typeface="Arial" panose="020B0604020202020204" pitchFamily="34" charset="0"/>
              <a:buChar char="•"/>
              <a:tabLst/>
              <a:defRPr/>
            </a:pPr>
            <a:r>
              <a:rPr kumimoji="0" lang="en-US" sz="1500" i="0"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Distributors </a:t>
            </a:r>
            <a:r>
              <a:rPr lang="en-US" sz="15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kumimoji="0" lang="en-US" sz="1500" i="0"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lang="en-US" sz="1500" dirty="0">
                <a:latin typeface="Verdana" panose="020B0604030504040204" pitchFamily="34" charset="0"/>
                <a:ea typeface="Verdana" panose="020B0604030504040204" pitchFamily="34" charset="0"/>
                <a:hlinkClick r:id="rId16"/>
              </a:rPr>
              <a:t>https://www.rheem.com/find-a-pro/</a:t>
            </a:r>
            <a:endParaRPr kumimoji="0" lang="en-US" sz="1500" i="0"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463550" marR="0" lvl="2" indent="-342900" algn="l" defTabSz="914400" rtl="0" eaLnBrk="1" fontAlgn="auto" latinLnBrk="0" hangingPunct="1">
              <a:lnSpc>
                <a:spcPct val="110000"/>
              </a:lnSpc>
              <a:spcBef>
                <a:spcPts val="0"/>
              </a:spcBef>
              <a:spcAft>
                <a:spcPts val="600"/>
              </a:spcAft>
              <a:buClr>
                <a:schemeClr val="accent4"/>
              </a:buClr>
              <a:buSzTx/>
              <a:buFont typeface="Arial" panose="020B0604020202020204" pitchFamily="34" charset="0"/>
              <a:buChar char="•"/>
              <a:tabLst/>
              <a:defRPr/>
            </a:pPr>
            <a:r>
              <a:rPr lang="en-US" sz="1500" dirty="0">
                <a:solidFill>
                  <a:prstClr val="black"/>
                </a:solidFill>
                <a:latin typeface="Verdana" panose="020B0604030504040204" pitchFamily="34" charset="0"/>
                <a:ea typeface="Verdana" panose="020B0604030504040204" pitchFamily="34" charset="0"/>
                <a:cs typeface="Verdana" panose="020B0604030504040204" pitchFamily="34" charset="0"/>
              </a:rPr>
              <a:t>User Manuals &amp; Spec Sheets - </a:t>
            </a:r>
            <a:r>
              <a:rPr lang="en-US" sz="1500" dirty="0">
                <a:solidFill>
                  <a:prstClr val="black"/>
                </a:solidFill>
                <a:latin typeface="Verdana" panose="020B0604030504040204" pitchFamily="34" charset="0"/>
                <a:ea typeface="Verdana" panose="020B0604030504040204" pitchFamily="34" charset="0"/>
                <a:cs typeface="Verdana" panose="020B0604030504040204" pitchFamily="34" charset="0"/>
                <a:hlinkClick r:id="rId17"/>
              </a:rPr>
              <a:t>https://www.rheem.com/products/residential/water-heating/heat-pump-water-heaters/</a:t>
            </a:r>
            <a:endParaRPr lang="en-US" sz="15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463550" marR="0" lvl="2" indent="-342900" algn="l" defTabSz="914400" rtl="0" eaLnBrk="1" fontAlgn="auto" latinLnBrk="0" hangingPunct="1">
              <a:lnSpc>
                <a:spcPct val="110000"/>
              </a:lnSpc>
              <a:spcBef>
                <a:spcPts val="0"/>
              </a:spcBef>
              <a:spcAft>
                <a:spcPts val="600"/>
              </a:spcAft>
              <a:buClr>
                <a:schemeClr val="accent4"/>
              </a:buClr>
              <a:buSzTx/>
              <a:buFont typeface="Arial" panose="020B0604020202020204" pitchFamily="34" charset="0"/>
              <a:buChar char="•"/>
              <a:tabLst/>
              <a:defRPr/>
            </a:pPr>
            <a:endParaRPr kumimoji="0" lang="en-US" i="0"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120650" marR="0" lvl="2" indent="0" algn="l" defTabSz="914400" rtl="0" eaLnBrk="1" fontAlgn="auto" latinLnBrk="0" hangingPunct="1">
              <a:lnSpc>
                <a:spcPct val="110000"/>
              </a:lnSpc>
              <a:spcBef>
                <a:spcPts val="0"/>
              </a:spcBef>
              <a:spcAft>
                <a:spcPts val="60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577850" marR="0" lvl="2" indent="-457200" algn="l" defTabSz="914400" rtl="0" eaLnBrk="1" fontAlgn="auto" latinLnBrk="0" hangingPunct="1">
              <a:lnSpc>
                <a:spcPct val="110000"/>
              </a:lnSpc>
              <a:spcBef>
                <a:spcPts val="0"/>
              </a:spcBef>
              <a:spcAft>
                <a:spcPts val="600"/>
              </a:spcAft>
              <a:buClrTx/>
              <a:buSzTx/>
              <a:buFontTx/>
              <a:buAutoNum type="alphaUcPeriod"/>
              <a:tabLst/>
              <a:defRPr/>
            </a:pP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120650" marR="0" lvl="2" indent="0" algn="l" defTabSz="914400" rtl="0" eaLnBrk="1" fontAlgn="auto" latinLnBrk="0" hangingPunct="1">
              <a:lnSpc>
                <a:spcPct val="110000"/>
              </a:lnSpc>
              <a:spcBef>
                <a:spcPts val="0"/>
              </a:spcBef>
              <a:spcAft>
                <a:spcPts val="600"/>
              </a:spcAft>
              <a:buClrTx/>
              <a:buSzTx/>
              <a:buFontTx/>
              <a:buNone/>
              <a:tabLst/>
              <a:defRPr/>
            </a:pPr>
            <a:endParaRPr kumimoji="0" lang="en-US" sz="2400" b="1" i="0" u="none" strike="noStrike" kern="1200" cap="none" spc="0" normalizeH="0" baseline="0" noProof="0" dirty="0">
              <a:ln>
                <a:noFill/>
              </a:ln>
              <a:solidFill>
                <a:srgbClr val="007884"/>
              </a:solidFill>
              <a:effectLst/>
              <a:uLnTx/>
              <a:uFillTx/>
              <a:latin typeface="Verdana" charset="0"/>
              <a:ea typeface="Verdana" charset="0"/>
              <a:cs typeface="Verdana" charset="0"/>
            </a:endParaRPr>
          </a:p>
        </p:txBody>
      </p:sp>
    </p:spTree>
    <p:extLst>
      <p:ext uri="{BB962C8B-B14F-4D97-AF65-F5344CB8AC3E}">
        <p14:creationId xmlns:p14="http://schemas.microsoft.com/office/powerpoint/2010/main" val="3448446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AA033-41BA-4649-B5F3-6A7768287D2B}"/>
              </a:ext>
            </a:extLst>
          </p:cNvPr>
          <p:cNvSpPr>
            <a:spLocks noGrp="1"/>
          </p:cNvSpPr>
          <p:nvPr>
            <p:ph type="title"/>
          </p:nvPr>
        </p:nvSpPr>
        <p:spPr/>
        <p:txBody>
          <a:bodyPr/>
          <a:lstStyle/>
          <a:p>
            <a:r>
              <a:rPr lang="en-US" dirty="0"/>
              <a:t>Qualified Products List </a:t>
            </a:r>
          </a:p>
        </p:txBody>
      </p:sp>
      <p:graphicFrame>
        <p:nvGraphicFramePr>
          <p:cNvPr id="3" name="Table 2">
            <a:extLst>
              <a:ext uri="{FF2B5EF4-FFF2-40B4-BE49-F238E27FC236}">
                <a16:creationId xmlns:a16="http://schemas.microsoft.com/office/drawing/2014/main" id="{D5D85E4A-9583-7B84-D7B7-91B54DCE3405}"/>
              </a:ext>
            </a:extLst>
          </p:cNvPr>
          <p:cNvGraphicFramePr>
            <a:graphicFrameLocks noGrp="1"/>
          </p:cNvGraphicFramePr>
          <p:nvPr>
            <p:extLst>
              <p:ext uri="{D42A27DB-BD31-4B8C-83A1-F6EECF244321}">
                <p14:modId xmlns:p14="http://schemas.microsoft.com/office/powerpoint/2010/main" val="2088200669"/>
              </p:ext>
            </p:extLst>
          </p:nvPr>
        </p:nvGraphicFramePr>
        <p:xfrm>
          <a:off x="1020982" y="996112"/>
          <a:ext cx="10150035" cy="5150045"/>
        </p:xfrm>
        <a:graphic>
          <a:graphicData uri="http://schemas.openxmlformats.org/drawingml/2006/table">
            <a:tbl>
              <a:tblPr firstRow="1" bandRow="1"/>
              <a:tblGrid>
                <a:gridCol w="806250">
                  <a:extLst>
                    <a:ext uri="{9D8B030D-6E8A-4147-A177-3AD203B41FA5}">
                      <a16:colId xmlns:a16="http://schemas.microsoft.com/office/drawing/2014/main" val="1311731752"/>
                    </a:ext>
                  </a:extLst>
                </a:gridCol>
                <a:gridCol w="1840170">
                  <a:extLst>
                    <a:ext uri="{9D8B030D-6E8A-4147-A177-3AD203B41FA5}">
                      <a16:colId xmlns:a16="http://schemas.microsoft.com/office/drawing/2014/main" val="3359426031"/>
                    </a:ext>
                  </a:extLst>
                </a:gridCol>
                <a:gridCol w="5706240">
                  <a:extLst>
                    <a:ext uri="{9D8B030D-6E8A-4147-A177-3AD203B41FA5}">
                      <a16:colId xmlns:a16="http://schemas.microsoft.com/office/drawing/2014/main" val="2501023579"/>
                    </a:ext>
                  </a:extLst>
                </a:gridCol>
                <a:gridCol w="1797375">
                  <a:extLst>
                    <a:ext uri="{9D8B030D-6E8A-4147-A177-3AD203B41FA5}">
                      <a16:colId xmlns:a16="http://schemas.microsoft.com/office/drawing/2014/main" val="2147340525"/>
                    </a:ext>
                  </a:extLst>
                </a:gridCol>
              </a:tblGrid>
              <a:tr h="567168">
                <a:tc gridSpan="4">
                  <a:txBody>
                    <a:bodyPr/>
                    <a:lstStyle/>
                    <a:p>
                      <a:pPr marL="0" marR="0" algn="ctr">
                        <a:lnSpc>
                          <a:spcPct val="107000"/>
                        </a:lnSpc>
                        <a:spcBef>
                          <a:spcPts val="0"/>
                        </a:spcBef>
                        <a:spcAft>
                          <a:spcPts val="0"/>
                        </a:spcAft>
                      </a:pPr>
                      <a:r>
                        <a:rPr lang="en-US" sz="1200" b="1" kern="1200">
                          <a:solidFill>
                            <a:srgbClr val="FFFFFF"/>
                          </a:solidFill>
                          <a:effectLst/>
                          <a:latin typeface="Verdana" panose="020B0604030504040204" pitchFamily="34" charset="0"/>
                          <a:ea typeface="Verdana" panose="020B0604030504040204" pitchFamily="34" charset="0"/>
                          <a:cs typeface="Verdana" panose="020B0604030504040204" pitchFamily="34" charset="0"/>
                        </a:rPr>
                        <a:t>Table 1. Integrated HPWH Product Tier Overview</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95A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2964304"/>
                  </a:ext>
                </a:extLst>
              </a:tr>
              <a:tr h="686702">
                <a:tc>
                  <a:txBody>
                    <a:bodyPr/>
                    <a:lstStyle/>
                    <a:p>
                      <a:pPr marL="0" marR="0">
                        <a:lnSpc>
                          <a:spcPct val="107000"/>
                        </a:lnSpc>
                        <a:spcBef>
                          <a:spcPts val="0"/>
                        </a:spcBef>
                        <a:spcAft>
                          <a:spcPts val="0"/>
                        </a:spcAft>
                      </a:pPr>
                      <a:r>
                        <a:rPr lang="en-US" sz="1200" b="1" kern="1200">
                          <a:solidFill>
                            <a:srgbClr val="FFFFFF"/>
                          </a:solidFill>
                          <a:effectLst/>
                          <a:latin typeface="Verdana" panose="020B0604030504040204" pitchFamily="34" charset="0"/>
                          <a:ea typeface="Verdana" panose="020B0604030504040204" pitchFamily="34" charset="0"/>
                          <a:cs typeface="Verdana" panose="020B0604030504040204" pitchFamily="34" charset="0"/>
                        </a:rPr>
                        <a:t>Tier</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95A3"/>
                    </a:solidFill>
                  </a:tcPr>
                </a:tc>
                <a:tc>
                  <a:txBody>
                    <a:bodyPr/>
                    <a:lstStyle/>
                    <a:p>
                      <a:pPr marL="0" marR="0" algn="ctr">
                        <a:lnSpc>
                          <a:spcPct val="107000"/>
                        </a:lnSpc>
                        <a:spcBef>
                          <a:spcPts val="0"/>
                        </a:spcBef>
                        <a:spcAft>
                          <a:spcPts val="0"/>
                        </a:spcAft>
                      </a:pPr>
                      <a:r>
                        <a:rPr lang="en-US" sz="1200" b="1" kern="1200">
                          <a:solidFill>
                            <a:srgbClr val="FFFFFF"/>
                          </a:solidFill>
                          <a:effectLst/>
                          <a:latin typeface="Verdana" panose="020B0604030504040204" pitchFamily="34" charset="0"/>
                          <a:ea typeface="Verdana" panose="020B0604030504040204" pitchFamily="34" charset="0"/>
                          <a:cs typeface="Verdana" panose="020B0604030504040204" pitchFamily="34" charset="0"/>
                        </a:rPr>
                        <a:t>Minimum Cool Climate Efficiency (CCE)</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95A3"/>
                    </a:solidFill>
                  </a:tcPr>
                </a:tc>
                <a:tc>
                  <a:txBody>
                    <a:bodyPr/>
                    <a:lstStyle/>
                    <a:p>
                      <a:pPr marL="0" marR="0" algn="ctr">
                        <a:lnSpc>
                          <a:spcPct val="107000"/>
                        </a:lnSpc>
                        <a:spcBef>
                          <a:spcPts val="0"/>
                        </a:spcBef>
                        <a:spcAft>
                          <a:spcPts val="0"/>
                        </a:spcAft>
                      </a:pPr>
                      <a:r>
                        <a:rPr lang="en-US" sz="1200" b="1" kern="1200">
                          <a:solidFill>
                            <a:srgbClr val="FFFFFF"/>
                          </a:solidFill>
                          <a:effectLst/>
                          <a:latin typeface="Verdana" panose="020B0604030504040204" pitchFamily="34" charset="0"/>
                          <a:ea typeface="Verdana" panose="020B0604030504040204" pitchFamily="34" charset="0"/>
                          <a:cs typeface="Verdana" panose="020B0604030504040204" pitchFamily="34" charset="0"/>
                        </a:rPr>
                        <a:t>Minimum Features</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95A3"/>
                    </a:solidFill>
                  </a:tcPr>
                </a:tc>
                <a:tc>
                  <a:txBody>
                    <a:bodyPr/>
                    <a:lstStyle/>
                    <a:p>
                      <a:pPr marL="0" marR="0" algn="ctr">
                        <a:lnSpc>
                          <a:spcPct val="107000"/>
                        </a:lnSpc>
                        <a:spcBef>
                          <a:spcPts val="0"/>
                        </a:spcBef>
                        <a:spcAft>
                          <a:spcPts val="0"/>
                        </a:spcAft>
                      </a:pPr>
                      <a:r>
                        <a:rPr lang="en-US" sz="1200" b="1" kern="1200">
                          <a:solidFill>
                            <a:srgbClr val="FFFFFF"/>
                          </a:solidFill>
                          <a:effectLst/>
                          <a:latin typeface="Verdana" panose="020B0604030504040204" pitchFamily="34" charset="0"/>
                          <a:ea typeface="Verdana" panose="020B0604030504040204" pitchFamily="34" charset="0"/>
                          <a:cs typeface="Verdana" panose="020B0604030504040204" pitchFamily="34" charset="0"/>
                        </a:rPr>
                        <a:t>Sound Levels</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95A3"/>
                    </a:solidFill>
                  </a:tcPr>
                </a:tc>
                <a:extLst>
                  <a:ext uri="{0D108BD9-81ED-4DB2-BD59-A6C34878D82A}">
                    <a16:rowId xmlns:a16="http://schemas.microsoft.com/office/drawing/2014/main" val="771497088"/>
                  </a:ext>
                </a:extLst>
              </a:tr>
              <a:tr h="479455">
                <a:tc>
                  <a:txBody>
                    <a:bodyPr/>
                    <a:lstStyle/>
                    <a:p>
                      <a:pPr marL="0" marR="0">
                        <a:lnSpc>
                          <a:spcPct val="107000"/>
                        </a:lnSpc>
                        <a:spcBef>
                          <a:spcPts val="0"/>
                        </a:spcBef>
                        <a:spcAft>
                          <a:spcPts val="0"/>
                        </a:spcAft>
                      </a:pPr>
                      <a:r>
                        <a:rPr lang="en-US" sz="1200" b="1"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Tier 1.0</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DE0"/>
                    </a:solidFill>
                  </a:tcPr>
                </a:tc>
                <a:tc>
                  <a:txBody>
                    <a:bodyPr/>
                    <a:lstStyle/>
                    <a:p>
                      <a:pPr marL="0" marR="0" algn="ctr">
                        <a:lnSpc>
                          <a:spcPct val="107000"/>
                        </a:lnSpc>
                        <a:spcBef>
                          <a:spcPts val="0"/>
                        </a:spcBef>
                        <a:spcAft>
                          <a:spcPts val="0"/>
                        </a:spcAf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2.0</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DE0"/>
                    </a:solidFill>
                  </a:tcPr>
                </a:tc>
                <a:tc>
                  <a:txBody>
                    <a:bodyPr/>
                    <a:lstStyle/>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ENERGY STAR compliance</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Freeze protection</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DE0"/>
                    </a:solidFill>
                  </a:tcPr>
                </a:tc>
                <a:tc>
                  <a:txBody>
                    <a:bodyPr/>
                    <a:lstStyle/>
                    <a:p>
                      <a:pPr marL="0" marR="0" algn="ctr">
                        <a:lnSpc>
                          <a:spcPct val="107000"/>
                        </a:lnSpc>
                        <a:spcBef>
                          <a:spcPts val="0"/>
                        </a:spcBef>
                        <a:spcAft>
                          <a:spcPts val="0"/>
                        </a:spcAf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dBa &lt; 65</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DE0"/>
                    </a:solidFill>
                  </a:tcPr>
                </a:tc>
                <a:extLst>
                  <a:ext uri="{0D108BD9-81ED-4DB2-BD59-A6C34878D82A}">
                    <a16:rowId xmlns:a16="http://schemas.microsoft.com/office/drawing/2014/main" val="2527087085"/>
                  </a:ext>
                </a:extLst>
              </a:tr>
              <a:tr h="1308445">
                <a:tc>
                  <a:txBody>
                    <a:bodyPr/>
                    <a:lstStyle/>
                    <a:p>
                      <a:pPr marL="0" marR="0">
                        <a:lnSpc>
                          <a:spcPct val="107000"/>
                        </a:lnSpc>
                        <a:spcBef>
                          <a:spcPts val="0"/>
                        </a:spcBef>
                        <a:spcAft>
                          <a:spcPts val="0"/>
                        </a:spcAft>
                      </a:pPr>
                      <a:r>
                        <a:rPr lang="en-US" sz="1200" b="1"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Tier 2.0</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0"/>
                    </a:solidFill>
                  </a:tcPr>
                </a:tc>
                <a:tc>
                  <a:txBody>
                    <a:bodyPr/>
                    <a:lstStyle/>
                    <a:p>
                      <a:pPr marL="0" marR="0" algn="ctr">
                        <a:lnSpc>
                          <a:spcPct val="107000"/>
                        </a:lnSpc>
                        <a:spcBef>
                          <a:spcPts val="0"/>
                        </a:spcBef>
                        <a:spcAft>
                          <a:spcPts val="0"/>
                        </a:spcAf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2.3</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0"/>
                    </a:solidFill>
                  </a:tcPr>
                </a:tc>
                <a:tc>
                  <a:txBody>
                    <a:bodyPr/>
                    <a:lstStyle/>
                    <a:p>
                      <a:pPr marL="0" marR="0">
                        <a:lnSpc>
                          <a:spcPct val="107000"/>
                        </a:lnSpc>
                        <a:spcBef>
                          <a:spcPts val="0"/>
                        </a:spcBef>
                        <a:spcAft>
                          <a:spcPts val="0"/>
                        </a:spcAf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Tier 1 plus:</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Minimal use of resistance heating elements (see Section 5.1)</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Compressor shut-down/notification</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10 year warranty</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Condensate management</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0"/>
                    </a:solidFill>
                  </a:tcPr>
                </a:tc>
                <a:tc>
                  <a:txBody>
                    <a:bodyPr/>
                    <a:lstStyle/>
                    <a:p>
                      <a:pPr marL="0" marR="0" algn="ctr">
                        <a:lnSpc>
                          <a:spcPct val="107000"/>
                        </a:lnSpc>
                        <a:spcBef>
                          <a:spcPts val="0"/>
                        </a:spcBef>
                        <a:spcAft>
                          <a:spcPts val="0"/>
                        </a:spcAf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dBa &lt; 60</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0"/>
                    </a:solidFill>
                  </a:tcPr>
                </a:tc>
                <a:extLst>
                  <a:ext uri="{0D108BD9-81ED-4DB2-BD59-A6C34878D82A}">
                    <a16:rowId xmlns:a16="http://schemas.microsoft.com/office/drawing/2014/main" val="4075332905"/>
                  </a:ext>
                </a:extLst>
              </a:tr>
              <a:tr h="942118">
                <a:tc>
                  <a:txBody>
                    <a:bodyPr/>
                    <a:lstStyle/>
                    <a:p>
                      <a:pPr marL="0" marR="0">
                        <a:lnSpc>
                          <a:spcPct val="107000"/>
                        </a:lnSpc>
                        <a:spcBef>
                          <a:spcPts val="0"/>
                        </a:spcBef>
                        <a:spcAft>
                          <a:spcPts val="0"/>
                        </a:spcAft>
                      </a:pPr>
                      <a:r>
                        <a:rPr lang="en-US" sz="1200" b="1"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Tier 3.0</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DE0"/>
                    </a:solidFill>
                  </a:tcPr>
                </a:tc>
                <a:tc>
                  <a:txBody>
                    <a:bodyPr/>
                    <a:lstStyle/>
                    <a:p>
                      <a:pPr marL="0" marR="0" algn="ctr">
                        <a:lnSpc>
                          <a:spcPct val="107000"/>
                        </a:lnSpc>
                        <a:spcBef>
                          <a:spcPts val="0"/>
                        </a:spcBef>
                        <a:spcAft>
                          <a:spcPts val="0"/>
                        </a:spcAf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2.6</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DE0"/>
                    </a:solidFill>
                  </a:tcPr>
                </a:tc>
                <a:tc>
                  <a:txBody>
                    <a:bodyPr/>
                    <a:lstStyle/>
                    <a:p>
                      <a:pPr marL="0" marR="0">
                        <a:lnSpc>
                          <a:spcPct val="107000"/>
                        </a:lnSpc>
                        <a:spcBef>
                          <a:spcPts val="0"/>
                        </a:spcBef>
                        <a:spcAft>
                          <a:spcPts val="0"/>
                        </a:spcAf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Tier 2 plus:</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Simultaneous intake and exhaust ducting capabilities</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Air filter management</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Override and default mode behavior as per Section 6.1</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DE0"/>
                    </a:solidFill>
                  </a:tcPr>
                </a:tc>
                <a:tc>
                  <a:txBody>
                    <a:bodyPr/>
                    <a:lstStyle/>
                    <a:p>
                      <a:pPr marL="0" marR="0" algn="ctr">
                        <a:lnSpc>
                          <a:spcPct val="107000"/>
                        </a:lnSpc>
                        <a:spcBef>
                          <a:spcPts val="0"/>
                        </a:spcBef>
                        <a:spcAft>
                          <a:spcPts val="0"/>
                        </a:spcAf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dBa &lt; 55</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DE0"/>
                    </a:solidFill>
                  </a:tcPr>
                </a:tc>
                <a:extLst>
                  <a:ext uri="{0D108BD9-81ED-4DB2-BD59-A6C34878D82A}">
                    <a16:rowId xmlns:a16="http://schemas.microsoft.com/office/drawing/2014/main" val="3911157260"/>
                  </a:ext>
                </a:extLst>
              </a:tr>
              <a:tr h="686702">
                <a:tc>
                  <a:txBody>
                    <a:bodyPr/>
                    <a:lstStyle/>
                    <a:p>
                      <a:pPr marL="0" marR="0">
                        <a:lnSpc>
                          <a:spcPct val="107000"/>
                        </a:lnSpc>
                        <a:spcBef>
                          <a:spcPts val="0"/>
                        </a:spcBef>
                        <a:spcAft>
                          <a:spcPts val="0"/>
                        </a:spcAft>
                      </a:pPr>
                      <a:r>
                        <a:rPr lang="en-US" sz="1200" b="1"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Tier 4.0</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0"/>
                    </a:solidFill>
                  </a:tcPr>
                </a:tc>
                <a:tc>
                  <a:txBody>
                    <a:bodyPr/>
                    <a:lstStyle/>
                    <a:p>
                      <a:pPr marL="0" marR="0" algn="ctr">
                        <a:lnSpc>
                          <a:spcPct val="107000"/>
                        </a:lnSpc>
                        <a:spcBef>
                          <a:spcPts val="0"/>
                        </a:spcBef>
                        <a:spcAft>
                          <a:spcPts val="0"/>
                        </a:spcAf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3.0</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0"/>
                    </a:solidFill>
                  </a:tcPr>
                </a:tc>
                <a:tc>
                  <a:txBody>
                    <a:bodyPr/>
                    <a:lstStyle/>
                    <a:p>
                      <a:pPr marL="0" marR="0">
                        <a:lnSpc>
                          <a:spcPct val="107000"/>
                        </a:lnSpc>
                        <a:spcBef>
                          <a:spcPts val="0"/>
                        </a:spcBef>
                        <a:spcAft>
                          <a:spcPts val="0"/>
                        </a:spcAf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Tier 3 plus:</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Physical design or default controls that limit resistance element heating to less than upper 50% of tank</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0"/>
                    </a:solidFill>
                  </a:tcPr>
                </a:tc>
                <a:tc>
                  <a:txBody>
                    <a:bodyPr/>
                    <a:lstStyle/>
                    <a:p>
                      <a:pPr marL="0" marR="0" algn="ctr">
                        <a:lnSpc>
                          <a:spcPct val="107000"/>
                        </a:lnSpc>
                        <a:spcBef>
                          <a:spcPts val="0"/>
                        </a:spcBef>
                        <a:spcAft>
                          <a:spcPts val="0"/>
                        </a:spcAf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dBa &lt; 50</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0"/>
                    </a:solidFill>
                  </a:tcPr>
                </a:tc>
                <a:extLst>
                  <a:ext uri="{0D108BD9-81ED-4DB2-BD59-A6C34878D82A}">
                    <a16:rowId xmlns:a16="http://schemas.microsoft.com/office/drawing/2014/main" val="603521789"/>
                  </a:ext>
                </a:extLst>
              </a:tr>
              <a:tr h="479455">
                <a:tc>
                  <a:txBody>
                    <a:bodyPr/>
                    <a:lstStyle/>
                    <a:p>
                      <a:pPr marL="0" marR="0">
                        <a:lnSpc>
                          <a:spcPct val="107000"/>
                        </a:lnSpc>
                        <a:spcBef>
                          <a:spcPts val="0"/>
                        </a:spcBef>
                        <a:spcAft>
                          <a:spcPts val="0"/>
                        </a:spcAft>
                      </a:pPr>
                      <a:r>
                        <a:rPr lang="en-US" sz="1200" b="1"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Tier 5.0</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CDDE0"/>
                    </a:solidFill>
                  </a:tcPr>
                </a:tc>
                <a:tc>
                  <a:txBody>
                    <a:bodyPr/>
                    <a:lstStyle/>
                    <a:p>
                      <a:pPr marL="0" marR="0" algn="ctr">
                        <a:lnSpc>
                          <a:spcPct val="107000"/>
                        </a:lnSpc>
                        <a:spcBef>
                          <a:spcPts val="0"/>
                        </a:spcBef>
                        <a:spcAft>
                          <a:spcPts val="0"/>
                        </a:spcAf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3.5</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CDDE0"/>
                    </a:solidFill>
                  </a:tcPr>
                </a:tc>
                <a:tc>
                  <a:txBody>
                    <a:bodyPr/>
                    <a:lstStyle/>
                    <a:p>
                      <a:pPr marL="0" marR="0">
                        <a:lnSpc>
                          <a:spcPct val="107000"/>
                        </a:lnSpc>
                        <a:spcBef>
                          <a:spcPts val="0"/>
                        </a:spcBef>
                        <a:spcAft>
                          <a:spcPts val="0"/>
                        </a:spcAf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Tier 4 plus:</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No resistance element usage in default</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CDDE0"/>
                    </a:solidFill>
                  </a:tcPr>
                </a:tc>
                <a:tc>
                  <a:txBody>
                    <a:bodyPr/>
                    <a:lstStyle/>
                    <a:p>
                      <a:pPr marL="0" marR="0" algn="ctr">
                        <a:lnSpc>
                          <a:spcPct val="107000"/>
                        </a:lnSpc>
                        <a:spcBef>
                          <a:spcPts val="0"/>
                        </a:spcBef>
                        <a:spcAft>
                          <a:spcPts val="0"/>
                        </a:spcAft>
                      </a:pPr>
                      <a:r>
                        <a:rPr lang="en-US" sz="1200" kern="1200" err="1">
                          <a:solidFill>
                            <a:srgbClr val="000000"/>
                          </a:solidFill>
                          <a:effectLst/>
                          <a:latin typeface="Verdana" panose="020B0604030504040204" pitchFamily="34" charset="0"/>
                          <a:ea typeface="Verdana" panose="020B0604030504040204" pitchFamily="34" charset="0"/>
                          <a:cs typeface="Verdana" panose="020B0604030504040204" pitchFamily="34" charset="0"/>
                        </a:rPr>
                        <a:t>dBa</a:t>
                      </a: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 &lt; 50</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CDDE0"/>
                    </a:solidFill>
                  </a:tcPr>
                </a:tc>
                <a:extLst>
                  <a:ext uri="{0D108BD9-81ED-4DB2-BD59-A6C34878D82A}">
                    <a16:rowId xmlns:a16="http://schemas.microsoft.com/office/drawing/2014/main" val="855265648"/>
                  </a:ext>
                </a:extLst>
              </a:tr>
            </a:tbl>
          </a:graphicData>
        </a:graphic>
      </p:graphicFrame>
      <p:sp>
        <p:nvSpPr>
          <p:cNvPr id="4" name="TextBox 3">
            <a:extLst>
              <a:ext uri="{FF2B5EF4-FFF2-40B4-BE49-F238E27FC236}">
                <a16:creationId xmlns:a16="http://schemas.microsoft.com/office/drawing/2014/main" id="{6EC6735B-9CEF-5452-CC34-0998256CBF58}"/>
              </a:ext>
            </a:extLst>
          </p:cNvPr>
          <p:cNvSpPr txBox="1"/>
          <p:nvPr/>
        </p:nvSpPr>
        <p:spPr>
          <a:xfrm>
            <a:off x="1020982" y="6262577"/>
            <a:ext cx="10150035" cy="230832"/>
          </a:xfrm>
          <a:prstGeom prst="rect">
            <a:avLst/>
          </a:prstGeom>
          <a:noFill/>
        </p:spPr>
        <p:txBody>
          <a:bodyPr wrap="square" rtlCol="0">
            <a:spAutoFit/>
          </a:bodyPr>
          <a:lstStyle/>
          <a:p>
            <a:r>
              <a:rPr kumimoji="0" lang="en-US" sz="9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hlinkClick r:id="rId3"/>
              </a:rPr>
              <a:t>https://neea.org/our-work/advanced-water-heating-specification</a:t>
            </a:r>
            <a:endParaRPr lang="en-US" sz="9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10528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AA033-41BA-4649-B5F3-6A7768287D2B}"/>
              </a:ext>
            </a:extLst>
          </p:cNvPr>
          <p:cNvSpPr>
            <a:spLocks noGrp="1"/>
          </p:cNvSpPr>
          <p:nvPr>
            <p:ph type="title"/>
          </p:nvPr>
        </p:nvSpPr>
        <p:spPr/>
        <p:txBody>
          <a:bodyPr/>
          <a:lstStyle/>
          <a:p>
            <a:r>
              <a:rPr lang="en-US" dirty="0"/>
              <a:t>Qualified Products List (cont.)</a:t>
            </a:r>
          </a:p>
        </p:txBody>
      </p:sp>
      <p:graphicFrame>
        <p:nvGraphicFramePr>
          <p:cNvPr id="4" name="Table 3">
            <a:extLst>
              <a:ext uri="{FF2B5EF4-FFF2-40B4-BE49-F238E27FC236}">
                <a16:creationId xmlns:a16="http://schemas.microsoft.com/office/drawing/2014/main" id="{505713D7-63C3-91DA-F51D-1A67A9E6CC66}"/>
              </a:ext>
            </a:extLst>
          </p:cNvPr>
          <p:cNvGraphicFramePr>
            <a:graphicFrameLocks noGrp="1"/>
          </p:cNvGraphicFramePr>
          <p:nvPr>
            <p:extLst>
              <p:ext uri="{D42A27DB-BD31-4B8C-83A1-F6EECF244321}">
                <p14:modId xmlns:p14="http://schemas.microsoft.com/office/powerpoint/2010/main" val="3432545301"/>
              </p:ext>
            </p:extLst>
          </p:nvPr>
        </p:nvGraphicFramePr>
        <p:xfrm>
          <a:off x="1016462" y="973929"/>
          <a:ext cx="10159076" cy="5123856"/>
        </p:xfrm>
        <a:graphic>
          <a:graphicData uri="http://schemas.openxmlformats.org/drawingml/2006/table">
            <a:tbl>
              <a:tblPr firstRow="1" bandRow="1"/>
              <a:tblGrid>
                <a:gridCol w="806968">
                  <a:extLst>
                    <a:ext uri="{9D8B030D-6E8A-4147-A177-3AD203B41FA5}">
                      <a16:colId xmlns:a16="http://schemas.microsoft.com/office/drawing/2014/main" val="1311731752"/>
                    </a:ext>
                  </a:extLst>
                </a:gridCol>
                <a:gridCol w="1841808">
                  <a:extLst>
                    <a:ext uri="{9D8B030D-6E8A-4147-A177-3AD203B41FA5}">
                      <a16:colId xmlns:a16="http://schemas.microsoft.com/office/drawing/2014/main" val="3359426031"/>
                    </a:ext>
                  </a:extLst>
                </a:gridCol>
                <a:gridCol w="5711324">
                  <a:extLst>
                    <a:ext uri="{9D8B030D-6E8A-4147-A177-3AD203B41FA5}">
                      <a16:colId xmlns:a16="http://schemas.microsoft.com/office/drawing/2014/main" val="2501023579"/>
                    </a:ext>
                  </a:extLst>
                </a:gridCol>
                <a:gridCol w="1798976">
                  <a:extLst>
                    <a:ext uri="{9D8B030D-6E8A-4147-A177-3AD203B41FA5}">
                      <a16:colId xmlns:a16="http://schemas.microsoft.com/office/drawing/2014/main" val="2147340525"/>
                    </a:ext>
                  </a:extLst>
                </a:gridCol>
              </a:tblGrid>
              <a:tr h="557016">
                <a:tc gridSpan="4">
                  <a:txBody>
                    <a:bodyPr/>
                    <a:lstStyle/>
                    <a:p>
                      <a:pPr marL="0" marR="0" algn="ctr">
                        <a:lnSpc>
                          <a:spcPct val="107000"/>
                        </a:lnSpc>
                        <a:spcBef>
                          <a:spcPts val="0"/>
                        </a:spcBef>
                        <a:spcAft>
                          <a:spcPts val="0"/>
                        </a:spcAft>
                      </a:pPr>
                      <a:r>
                        <a:rPr lang="en-US" sz="1200" b="1" kern="1200">
                          <a:solidFill>
                            <a:srgbClr val="FFFFFF"/>
                          </a:solidFill>
                          <a:effectLst/>
                          <a:latin typeface="Verdana" panose="020B0604030504040204" pitchFamily="34" charset="0"/>
                          <a:ea typeface="Verdana" panose="020B0604030504040204" pitchFamily="34" charset="0"/>
                          <a:cs typeface="Verdana" panose="020B0604030504040204" pitchFamily="34" charset="0"/>
                        </a:rPr>
                        <a:t>Table 2. Split-System HPWH Product Tier Overview</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95A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2964304"/>
                  </a:ext>
                </a:extLst>
              </a:tr>
              <a:tr h="636731">
                <a:tc>
                  <a:txBody>
                    <a:bodyPr/>
                    <a:lstStyle/>
                    <a:p>
                      <a:pPr marL="0" marR="0">
                        <a:lnSpc>
                          <a:spcPct val="107000"/>
                        </a:lnSpc>
                        <a:spcBef>
                          <a:spcPts val="0"/>
                        </a:spcBef>
                        <a:spcAft>
                          <a:spcPts val="0"/>
                        </a:spcAft>
                      </a:pPr>
                      <a:r>
                        <a:rPr lang="en-US" sz="1200" b="1" kern="1200">
                          <a:solidFill>
                            <a:srgbClr val="FFFFFF"/>
                          </a:solidFill>
                          <a:effectLst/>
                          <a:latin typeface="Verdana" panose="020B0604030504040204" pitchFamily="34" charset="0"/>
                          <a:ea typeface="Verdana" panose="020B0604030504040204" pitchFamily="34" charset="0"/>
                          <a:cs typeface="Verdana" panose="020B0604030504040204" pitchFamily="34" charset="0"/>
                        </a:rPr>
                        <a:t>Tier</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95A3"/>
                    </a:solidFill>
                  </a:tcPr>
                </a:tc>
                <a:tc>
                  <a:txBody>
                    <a:bodyPr/>
                    <a:lstStyle/>
                    <a:p>
                      <a:pPr marL="0" marR="0" algn="ctr">
                        <a:lnSpc>
                          <a:spcPct val="107000"/>
                        </a:lnSpc>
                        <a:spcBef>
                          <a:spcPts val="0"/>
                        </a:spcBef>
                        <a:spcAft>
                          <a:spcPts val="0"/>
                        </a:spcAft>
                      </a:pPr>
                      <a:r>
                        <a:rPr lang="en-US" sz="1200" b="1" kern="1200">
                          <a:solidFill>
                            <a:srgbClr val="FFFFFF"/>
                          </a:solidFill>
                          <a:effectLst/>
                          <a:latin typeface="Verdana" panose="020B0604030504040204" pitchFamily="34" charset="0"/>
                          <a:ea typeface="Verdana" panose="020B0604030504040204" pitchFamily="34" charset="0"/>
                          <a:cs typeface="Verdana" panose="020B0604030504040204" pitchFamily="34" charset="0"/>
                        </a:rPr>
                        <a:t>Minimum SCOP*</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95A3"/>
                    </a:solidFill>
                  </a:tcPr>
                </a:tc>
                <a:tc>
                  <a:txBody>
                    <a:bodyPr/>
                    <a:lstStyle/>
                    <a:p>
                      <a:pPr marL="0" marR="0" algn="ctr">
                        <a:lnSpc>
                          <a:spcPct val="107000"/>
                        </a:lnSpc>
                        <a:spcBef>
                          <a:spcPts val="0"/>
                        </a:spcBef>
                        <a:spcAft>
                          <a:spcPts val="0"/>
                        </a:spcAft>
                      </a:pPr>
                      <a:r>
                        <a:rPr lang="en-US" sz="1200" b="1" kern="1200">
                          <a:solidFill>
                            <a:srgbClr val="FFFFFF"/>
                          </a:solidFill>
                          <a:effectLst/>
                          <a:latin typeface="Verdana" panose="020B0604030504040204" pitchFamily="34" charset="0"/>
                          <a:ea typeface="Verdana" panose="020B0604030504040204" pitchFamily="34" charset="0"/>
                          <a:cs typeface="Verdana" panose="020B0604030504040204" pitchFamily="34" charset="0"/>
                        </a:rPr>
                        <a:t>Minimum Features</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95A3"/>
                    </a:solidFill>
                  </a:tcPr>
                </a:tc>
                <a:tc>
                  <a:txBody>
                    <a:bodyPr/>
                    <a:lstStyle/>
                    <a:p>
                      <a:pPr marL="0" marR="0" algn="ctr">
                        <a:lnSpc>
                          <a:spcPct val="107000"/>
                        </a:lnSpc>
                        <a:spcBef>
                          <a:spcPts val="0"/>
                        </a:spcBef>
                        <a:spcAft>
                          <a:spcPts val="0"/>
                        </a:spcAft>
                      </a:pPr>
                      <a:r>
                        <a:rPr lang="en-US" sz="1200" b="1" kern="1200">
                          <a:solidFill>
                            <a:srgbClr val="FFFFFF"/>
                          </a:solidFill>
                          <a:effectLst/>
                          <a:latin typeface="Verdana" panose="020B0604030504040204" pitchFamily="34" charset="0"/>
                          <a:ea typeface="Verdana" panose="020B0604030504040204" pitchFamily="34" charset="0"/>
                          <a:cs typeface="Verdana" panose="020B0604030504040204" pitchFamily="34" charset="0"/>
                        </a:rPr>
                        <a:t>Sound Levels</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95A3"/>
                    </a:solidFill>
                  </a:tcPr>
                </a:tc>
                <a:extLst>
                  <a:ext uri="{0D108BD9-81ED-4DB2-BD59-A6C34878D82A}">
                    <a16:rowId xmlns:a16="http://schemas.microsoft.com/office/drawing/2014/main" val="771497088"/>
                  </a:ext>
                </a:extLst>
              </a:tr>
              <a:tr h="422469">
                <a:tc>
                  <a:txBody>
                    <a:bodyPr/>
                    <a:lstStyle/>
                    <a:p>
                      <a:pPr marL="0" marR="0">
                        <a:lnSpc>
                          <a:spcPct val="107000"/>
                        </a:lnSpc>
                        <a:spcBef>
                          <a:spcPts val="0"/>
                        </a:spcBef>
                        <a:spcAft>
                          <a:spcPts val="0"/>
                        </a:spcAft>
                      </a:pPr>
                      <a:r>
                        <a:rPr lang="en-US" sz="1200" b="1"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Tier 1.0</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DE0"/>
                    </a:solidFill>
                  </a:tcPr>
                </a:tc>
                <a:tc>
                  <a:txBody>
                    <a:bodyPr/>
                    <a:lstStyle/>
                    <a:p>
                      <a:pPr marL="0" marR="0" algn="ctr">
                        <a:lnSpc>
                          <a:spcPct val="107000"/>
                        </a:lnSpc>
                        <a:spcBef>
                          <a:spcPts val="0"/>
                        </a:spcBef>
                        <a:spcAft>
                          <a:spcPts val="0"/>
                        </a:spcAf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2.1</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DE0"/>
                    </a:solidFill>
                  </a:tcPr>
                </a:tc>
                <a:tc>
                  <a:txBody>
                    <a:bodyPr/>
                    <a:lstStyle/>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ENERGY STAR compliance</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Freeze protection</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DE0"/>
                    </a:solidFill>
                  </a:tcPr>
                </a:tc>
                <a:tc>
                  <a:txBody>
                    <a:bodyPr/>
                    <a:lstStyle/>
                    <a:p>
                      <a:pPr marL="0" marR="0" algn="ctr">
                        <a:lnSpc>
                          <a:spcPct val="107000"/>
                        </a:lnSpc>
                        <a:spcBef>
                          <a:spcPts val="0"/>
                        </a:spcBef>
                        <a:spcAft>
                          <a:spcPts val="0"/>
                        </a:spcAf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dBa &lt; 65</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DE0"/>
                    </a:solidFill>
                  </a:tcPr>
                </a:tc>
                <a:extLst>
                  <a:ext uri="{0D108BD9-81ED-4DB2-BD59-A6C34878D82A}">
                    <a16:rowId xmlns:a16="http://schemas.microsoft.com/office/drawing/2014/main" val="2527087085"/>
                  </a:ext>
                </a:extLst>
              </a:tr>
              <a:tr h="1152932">
                <a:tc>
                  <a:txBody>
                    <a:bodyPr/>
                    <a:lstStyle/>
                    <a:p>
                      <a:pPr marL="0" marR="0">
                        <a:lnSpc>
                          <a:spcPct val="107000"/>
                        </a:lnSpc>
                        <a:spcBef>
                          <a:spcPts val="0"/>
                        </a:spcBef>
                        <a:spcAft>
                          <a:spcPts val="0"/>
                        </a:spcAft>
                      </a:pPr>
                      <a:r>
                        <a:rPr lang="en-US" sz="1200" b="1"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Tier 2.0</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0"/>
                    </a:solidFill>
                  </a:tcPr>
                </a:tc>
                <a:tc>
                  <a:txBody>
                    <a:bodyPr/>
                    <a:lstStyle/>
                    <a:p>
                      <a:pPr marL="0" marR="0" algn="ctr">
                        <a:lnSpc>
                          <a:spcPct val="107000"/>
                        </a:lnSpc>
                        <a:spcBef>
                          <a:spcPts val="0"/>
                        </a:spcBef>
                        <a:spcAft>
                          <a:spcPts val="0"/>
                        </a:spcAf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2.4</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0"/>
                    </a:solidFill>
                  </a:tcPr>
                </a:tc>
                <a:tc>
                  <a:txBody>
                    <a:bodyPr/>
                    <a:lstStyle/>
                    <a:p>
                      <a:pPr marL="0" marR="0">
                        <a:lnSpc>
                          <a:spcPct val="107000"/>
                        </a:lnSpc>
                        <a:spcBef>
                          <a:spcPts val="0"/>
                        </a:spcBef>
                        <a:spcAft>
                          <a:spcPts val="0"/>
                        </a:spcAf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Tier 1 plus:</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Minimal use of resistance heating elements (see Section 5.1)</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Compressor shut-down/notification</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10 year warranty</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Condensate management</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0"/>
                    </a:solidFill>
                  </a:tcPr>
                </a:tc>
                <a:tc>
                  <a:txBody>
                    <a:bodyPr/>
                    <a:lstStyle/>
                    <a:p>
                      <a:pPr marL="0" marR="0" algn="ctr">
                        <a:lnSpc>
                          <a:spcPct val="107000"/>
                        </a:lnSpc>
                        <a:spcBef>
                          <a:spcPts val="0"/>
                        </a:spcBef>
                        <a:spcAft>
                          <a:spcPts val="0"/>
                        </a:spcAf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dBa &lt; 60</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0"/>
                    </a:solidFill>
                  </a:tcPr>
                </a:tc>
                <a:extLst>
                  <a:ext uri="{0D108BD9-81ED-4DB2-BD59-A6C34878D82A}">
                    <a16:rowId xmlns:a16="http://schemas.microsoft.com/office/drawing/2014/main" val="4075332905"/>
                  </a:ext>
                </a:extLst>
              </a:tr>
              <a:tr h="510157">
                <a:tc>
                  <a:txBody>
                    <a:bodyPr/>
                    <a:lstStyle/>
                    <a:p>
                      <a:pPr marL="0" marR="0">
                        <a:lnSpc>
                          <a:spcPct val="107000"/>
                        </a:lnSpc>
                        <a:spcBef>
                          <a:spcPts val="0"/>
                        </a:spcBef>
                        <a:spcAft>
                          <a:spcPts val="0"/>
                        </a:spcAft>
                      </a:pPr>
                      <a:r>
                        <a:rPr lang="en-US" sz="1200" b="1"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Tier 3.0</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DE0"/>
                    </a:solidFill>
                  </a:tcPr>
                </a:tc>
                <a:tc>
                  <a:txBody>
                    <a:bodyPr/>
                    <a:lstStyle/>
                    <a:p>
                      <a:pPr marL="0" marR="0" algn="ctr">
                        <a:lnSpc>
                          <a:spcPct val="107000"/>
                        </a:lnSpc>
                        <a:spcBef>
                          <a:spcPts val="0"/>
                        </a:spcBef>
                        <a:spcAft>
                          <a:spcPts val="0"/>
                        </a:spcAf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2.7</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DE0"/>
                    </a:solidFill>
                  </a:tcPr>
                </a:tc>
                <a:tc>
                  <a:txBody>
                    <a:bodyPr/>
                    <a:lstStyle/>
                    <a:p>
                      <a:pPr marL="0" marR="0">
                        <a:lnSpc>
                          <a:spcPct val="107000"/>
                        </a:lnSpc>
                        <a:spcBef>
                          <a:spcPts val="0"/>
                        </a:spcBef>
                        <a:spcAft>
                          <a:spcPts val="0"/>
                        </a:spcAf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Tier 2 plus:</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Override and default mode behavior as per section 6.1</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DE0"/>
                    </a:solidFill>
                  </a:tcPr>
                </a:tc>
                <a:tc>
                  <a:txBody>
                    <a:bodyPr/>
                    <a:lstStyle/>
                    <a:p>
                      <a:pPr marL="0" marR="0" algn="ctr">
                        <a:lnSpc>
                          <a:spcPct val="107000"/>
                        </a:lnSpc>
                        <a:spcBef>
                          <a:spcPts val="0"/>
                        </a:spcBef>
                        <a:spcAft>
                          <a:spcPts val="0"/>
                        </a:spcAf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dBa &lt; 50</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DE0"/>
                    </a:solidFill>
                  </a:tcPr>
                </a:tc>
                <a:extLst>
                  <a:ext uri="{0D108BD9-81ED-4DB2-BD59-A6C34878D82A}">
                    <a16:rowId xmlns:a16="http://schemas.microsoft.com/office/drawing/2014/main" val="3911157260"/>
                  </a:ext>
                </a:extLst>
              </a:tr>
              <a:tr h="636731">
                <a:tc>
                  <a:txBody>
                    <a:bodyPr/>
                    <a:lstStyle/>
                    <a:p>
                      <a:pPr marL="0" marR="0">
                        <a:lnSpc>
                          <a:spcPct val="107000"/>
                        </a:lnSpc>
                        <a:spcBef>
                          <a:spcPts val="0"/>
                        </a:spcBef>
                        <a:spcAft>
                          <a:spcPts val="0"/>
                        </a:spcAft>
                      </a:pPr>
                      <a:r>
                        <a:rPr lang="en-US" sz="1200" b="1"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Tier 4.0</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0"/>
                    </a:solidFill>
                  </a:tcPr>
                </a:tc>
                <a:tc>
                  <a:txBody>
                    <a:bodyPr/>
                    <a:lstStyle/>
                    <a:p>
                      <a:pPr marL="0" marR="0" algn="ctr">
                        <a:lnSpc>
                          <a:spcPct val="107000"/>
                        </a:lnSpc>
                        <a:spcBef>
                          <a:spcPts val="0"/>
                        </a:spcBef>
                        <a:spcAft>
                          <a:spcPts val="0"/>
                        </a:spcAf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3.1</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0"/>
                    </a:solidFill>
                  </a:tcPr>
                </a:tc>
                <a:tc>
                  <a:txBody>
                    <a:bodyPr/>
                    <a:lstStyle/>
                    <a:p>
                      <a:pPr marL="0" marR="0">
                        <a:lnSpc>
                          <a:spcPct val="107000"/>
                        </a:lnSpc>
                        <a:spcBef>
                          <a:spcPts val="0"/>
                        </a:spcBef>
                        <a:spcAft>
                          <a:spcPts val="0"/>
                        </a:spcAf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Tier 3 plus:</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Physical design or default controls that limit resistance element heating to less than upper 50% of tank</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0"/>
                    </a:solidFill>
                  </a:tcPr>
                </a:tc>
                <a:tc>
                  <a:txBody>
                    <a:bodyPr/>
                    <a:lstStyle/>
                    <a:p>
                      <a:pPr marL="0" marR="0" algn="ctr">
                        <a:lnSpc>
                          <a:spcPct val="107000"/>
                        </a:lnSpc>
                        <a:spcBef>
                          <a:spcPts val="0"/>
                        </a:spcBef>
                        <a:spcAft>
                          <a:spcPts val="0"/>
                        </a:spcAf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dBa &lt; 50</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0"/>
                    </a:solidFill>
                  </a:tcPr>
                </a:tc>
                <a:extLst>
                  <a:ext uri="{0D108BD9-81ED-4DB2-BD59-A6C34878D82A}">
                    <a16:rowId xmlns:a16="http://schemas.microsoft.com/office/drawing/2014/main" val="603521789"/>
                  </a:ext>
                </a:extLst>
              </a:tr>
              <a:tr h="605975">
                <a:tc>
                  <a:txBody>
                    <a:bodyPr/>
                    <a:lstStyle/>
                    <a:p>
                      <a:pPr marL="0" marR="0">
                        <a:lnSpc>
                          <a:spcPct val="107000"/>
                        </a:lnSpc>
                        <a:spcBef>
                          <a:spcPts val="0"/>
                        </a:spcBef>
                        <a:spcAft>
                          <a:spcPts val="0"/>
                        </a:spcAft>
                      </a:pPr>
                      <a:r>
                        <a:rPr lang="en-US" sz="1200" b="1"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Tier 5.0</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DE0"/>
                    </a:solidFill>
                  </a:tcPr>
                </a:tc>
                <a:tc>
                  <a:txBody>
                    <a:bodyPr/>
                    <a:lstStyle/>
                    <a:p>
                      <a:pPr marL="0" marR="0" algn="ctr">
                        <a:lnSpc>
                          <a:spcPct val="107000"/>
                        </a:lnSpc>
                        <a:spcBef>
                          <a:spcPts val="0"/>
                        </a:spcBef>
                        <a:spcAft>
                          <a:spcPts val="0"/>
                        </a:spcAf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3.6</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DE0"/>
                    </a:solidFill>
                  </a:tcPr>
                </a:tc>
                <a:tc>
                  <a:txBody>
                    <a:bodyPr/>
                    <a:lstStyle/>
                    <a:p>
                      <a:pPr marL="0" marR="0">
                        <a:lnSpc>
                          <a:spcPct val="107000"/>
                        </a:lnSpc>
                        <a:spcBef>
                          <a:spcPts val="0"/>
                        </a:spcBef>
                        <a:spcAft>
                          <a:spcPts val="0"/>
                        </a:spcAf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Tier 4 plus:</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No resistance element usage in default mode unless outside ambient air temperature is below -5</a:t>
                      </a: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rPr>
                        <a:t>F</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DE0"/>
                    </a:solidFill>
                  </a:tcPr>
                </a:tc>
                <a:tc>
                  <a:txBody>
                    <a:bodyPr/>
                    <a:lstStyle/>
                    <a:p>
                      <a:pPr marL="0" marR="0" algn="ctr">
                        <a:lnSpc>
                          <a:spcPct val="107000"/>
                        </a:lnSpc>
                        <a:spcBef>
                          <a:spcPts val="0"/>
                        </a:spcBef>
                        <a:spcAft>
                          <a:spcPts val="0"/>
                        </a:spcAft>
                      </a:pPr>
                      <a:r>
                        <a:rPr lang="en-US" sz="1200" kern="1200" err="1">
                          <a:solidFill>
                            <a:srgbClr val="000000"/>
                          </a:solidFill>
                          <a:effectLst/>
                          <a:latin typeface="Verdana" panose="020B0604030504040204" pitchFamily="34" charset="0"/>
                          <a:ea typeface="Verdana" panose="020B0604030504040204" pitchFamily="34" charset="0"/>
                          <a:cs typeface="Verdana" panose="020B0604030504040204" pitchFamily="34" charset="0"/>
                        </a:rPr>
                        <a:t>dBa</a:t>
                      </a: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 &lt; 50</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DE0"/>
                    </a:solidFill>
                  </a:tcPr>
                </a:tc>
                <a:extLst>
                  <a:ext uri="{0D108BD9-81ED-4DB2-BD59-A6C34878D82A}">
                    <a16:rowId xmlns:a16="http://schemas.microsoft.com/office/drawing/2014/main" val="855265648"/>
                  </a:ext>
                </a:extLst>
              </a:tr>
              <a:tr h="516385">
                <a:tc gridSpan="4">
                  <a:txBody>
                    <a:bodyPr/>
                    <a:lstStyle/>
                    <a:p>
                      <a:pPr marL="0" marR="0">
                        <a:lnSpc>
                          <a:spcPct val="107000"/>
                        </a:lnSpc>
                        <a:spcBef>
                          <a:spcPts val="0"/>
                        </a:spcBef>
                        <a:spcAft>
                          <a:spcPts val="0"/>
                        </a:spcAft>
                      </a:pPr>
                      <a:r>
                        <a:rPr lang="en-US" sz="1000" i="1" kern="1200">
                          <a:solidFill>
                            <a:schemeClr val="tx1"/>
                          </a:solidFill>
                          <a:effectLst/>
                          <a:latin typeface="Verdana" panose="020B0604030504040204" pitchFamily="34" charset="0"/>
                          <a:ea typeface="Verdana" panose="020B0604030504040204" pitchFamily="34" charset="0"/>
                          <a:cs typeface="+mn-cs"/>
                        </a:rPr>
                        <a:t>* SCOP (seasonal coefficient of performance) is a different variable from CCE. SCOP applies to split systems for which the heat pump is subject to outdoor air conditions (see Appendix B.4). The reference climate for the SCOP comprises a combination of the climate of five Pacific Northwestern cities.</a:t>
                      </a:r>
                      <a:endParaRPr lang="en-US" sz="1000" i="1">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DE0"/>
                    </a:solidFill>
                  </a:tcPr>
                </a:tc>
                <a:tc hMerge="1">
                  <a:txBody>
                    <a:bodyPr/>
                    <a:lstStyle/>
                    <a:p>
                      <a:pPr marL="0" marR="0" algn="ctr">
                        <a:lnSpc>
                          <a:spcPct val="107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DE0"/>
                    </a:solidFill>
                  </a:tcPr>
                </a:tc>
                <a:tc hMerge="1">
                  <a:txBody>
                    <a:bodyPr/>
                    <a:lstStyle/>
                    <a:p>
                      <a:pPr marL="342900" marR="0" lvl="0" indent="-342900">
                        <a:lnSpc>
                          <a:spcPct val="107000"/>
                        </a:lnSpc>
                        <a:spcBef>
                          <a:spcPts val="0"/>
                        </a:spcBef>
                        <a:spcAft>
                          <a:spcPts val="0"/>
                        </a:spcAft>
                        <a:buFont typeface="Arial" panose="020B0604020202020204" pitchFamily="34" charset="0"/>
                        <a:buChar char="•"/>
                        <a:tabLst>
                          <a:tab pos="457200" algn="l"/>
                        </a:tabLs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DE0"/>
                    </a:solidFill>
                  </a:tcPr>
                </a:tc>
                <a:tc hMerge="1">
                  <a:txBody>
                    <a:bodyPr/>
                    <a:lstStyle/>
                    <a:p>
                      <a:pPr marL="0" marR="0" algn="ctr">
                        <a:lnSpc>
                          <a:spcPct val="107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DE0"/>
                    </a:solidFill>
                  </a:tcPr>
                </a:tc>
                <a:extLst>
                  <a:ext uri="{0D108BD9-81ED-4DB2-BD59-A6C34878D82A}">
                    <a16:rowId xmlns:a16="http://schemas.microsoft.com/office/drawing/2014/main" val="490556735"/>
                  </a:ext>
                </a:extLst>
              </a:tr>
            </a:tbl>
          </a:graphicData>
        </a:graphic>
      </p:graphicFrame>
      <p:sp>
        <p:nvSpPr>
          <p:cNvPr id="3" name="TextBox 2">
            <a:extLst>
              <a:ext uri="{FF2B5EF4-FFF2-40B4-BE49-F238E27FC236}">
                <a16:creationId xmlns:a16="http://schemas.microsoft.com/office/drawing/2014/main" id="{AB8AD284-B0CA-7885-92E6-F680FF7E52E4}"/>
              </a:ext>
            </a:extLst>
          </p:cNvPr>
          <p:cNvSpPr txBox="1"/>
          <p:nvPr/>
        </p:nvSpPr>
        <p:spPr>
          <a:xfrm>
            <a:off x="1020982" y="6262577"/>
            <a:ext cx="10150035" cy="230832"/>
          </a:xfrm>
          <a:prstGeom prst="rect">
            <a:avLst/>
          </a:prstGeom>
          <a:noFill/>
        </p:spPr>
        <p:txBody>
          <a:bodyPr wrap="square" rtlCol="0">
            <a:spAutoFit/>
          </a:bodyPr>
          <a:lstStyle/>
          <a:p>
            <a:r>
              <a:rPr kumimoji="0" lang="en-US" sz="9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hlinkClick r:id="rId3"/>
              </a:rPr>
              <a:t>https://neea.org/our-work/advanced-water-heating-specification</a:t>
            </a:r>
            <a:endParaRPr lang="en-US" sz="9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35614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0ABBF7-0588-4C7C-9B23-11D6B0C8192D}"/>
              </a:ext>
            </a:extLst>
          </p:cNvPr>
          <p:cNvPicPr>
            <a:picLocks noChangeAspect="1"/>
          </p:cNvPicPr>
          <p:nvPr/>
        </p:nvPicPr>
        <p:blipFill>
          <a:blip r:embed="rId3"/>
          <a:stretch>
            <a:fillRect/>
          </a:stretch>
        </p:blipFill>
        <p:spPr>
          <a:xfrm>
            <a:off x="5913034" y="1072514"/>
            <a:ext cx="5974166" cy="5150486"/>
          </a:xfrm>
          <a:prstGeom prst="rect">
            <a:avLst/>
          </a:prstGeom>
        </p:spPr>
      </p:pic>
      <p:sp>
        <p:nvSpPr>
          <p:cNvPr id="6" name="Content Placeholder 2">
            <a:extLst>
              <a:ext uri="{FF2B5EF4-FFF2-40B4-BE49-F238E27FC236}">
                <a16:creationId xmlns:a16="http://schemas.microsoft.com/office/drawing/2014/main" id="{31067369-1321-48A6-8F6D-7AA78E335365}"/>
              </a:ext>
            </a:extLst>
          </p:cNvPr>
          <p:cNvSpPr>
            <a:spLocks noGrp="1"/>
          </p:cNvSpPr>
          <p:nvPr>
            <p:ph idx="1"/>
          </p:nvPr>
        </p:nvSpPr>
        <p:spPr>
          <a:xfrm>
            <a:off x="609601" y="1072514"/>
            <a:ext cx="5486399" cy="5252086"/>
          </a:xfrm>
        </p:spPr>
        <p:txBody>
          <a:bodyPr>
            <a:noAutofit/>
          </a:bodyPr>
          <a:lstStyle/>
          <a:p>
            <a:pPr marL="0" indent="0">
              <a:buNone/>
            </a:pPr>
            <a:r>
              <a:rPr lang="en-US" sz="1800" b="1"/>
              <a:t>The Right Tank for a Household</a:t>
            </a:r>
          </a:p>
          <a:p>
            <a:pPr marL="0" indent="0">
              <a:buNone/>
            </a:pPr>
            <a:r>
              <a:rPr lang="en-US" sz="1800">
                <a:effectLst/>
                <a:latin typeface="Verdana" panose="020B0604030504040204" pitchFamily="34" charset="0"/>
                <a:ea typeface="Calibri" panose="020F0502020204030204" pitchFamily="34" charset="0"/>
                <a:cs typeface="Times New Roman" panose="02020603050405020304" pitchFamily="18" charset="0"/>
              </a:rPr>
              <a:t>Size the tank appropriately to meet the household’s needs according to:</a:t>
            </a:r>
          </a:p>
          <a:p>
            <a:pPr>
              <a:buClr>
                <a:srgbClr val="007884"/>
              </a:buClr>
            </a:pPr>
            <a:r>
              <a:rPr lang="en-US" sz="1800">
                <a:latin typeface="Verdana" panose="020B0604030504040204" pitchFamily="34" charset="0"/>
                <a:ea typeface="Calibri" panose="020F0502020204030204" pitchFamily="34" charset="0"/>
                <a:cs typeface="Times New Roman" panose="02020603050405020304" pitchFamily="18" charset="0"/>
              </a:rPr>
              <a:t>F</a:t>
            </a:r>
            <a:r>
              <a:rPr lang="en-US" sz="1800">
                <a:effectLst/>
                <a:latin typeface="Verdana" panose="020B0604030504040204" pitchFamily="34" charset="0"/>
                <a:ea typeface="Calibri" panose="020F0502020204030204" pitchFamily="34" charset="0"/>
                <a:cs typeface="Times New Roman" panose="02020603050405020304" pitchFamily="18" charset="0"/>
              </a:rPr>
              <a:t>amily size</a:t>
            </a:r>
            <a:endParaRPr lang="en-US" sz="1800">
              <a:latin typeface="Verdana" panose="020B0604030504040204" pitchFamily="34" charset="0"/>
              <a:ea typeface="Calibri" panose="020F0502020204030204" pitchFamily="34" charset="0"/>
              <a:cs typeface="Times New Roman" panose="02020603050405020304" pitchFamily="18" charset="0"/>
            </a:endParaRPr>
          </a:p>
          <a:p>
            <a:pPr>
              <a:buClr>
                <a:srgbClr val="007884"/>
              </a:buClr>
            </a:pPr>
            <a:r>
              <a:rPr lang="en-US" sz="1800">
                <a:latin typeface="Verdana" panose="020B0604030504040204" pitchFamily="34" charset="0"/>
                <a:ea typeface="Calibri" panose="020F0502020204030204" pitchFamily="34" charset="0"/>
                <a:cs typeface="Times New Roman" panose="02020603050405020304" pitchFamily="18" charset="0"/>
              </a:rPr>
              <a:t>H</a:t>
            </a:r>
            <a:r>
              <a:rPr lang="en-US" sz="1800">
                <a:effectLst/>
                <a:latin typeface="Verdana" panose="020B0604030504040204" pitchFamily="34" charset="0"/>
                <a:ea typeface="Calibri" panose="020F0502020204030204" pitchFamily="34" charset="0"/>
                <a:cs typeface="Times New Roman" panose="02020603050405020304" pitchFamily="18" charset="0"/>
              </a:rPr>
              <a:t>ot water demand requirements</a:t>
            </a:r>
            <a:endParaRPr lang="en-US" sz="1800">
              <a:latin typeface="Verdana" panose="020B0604030504040204" pitchFamily="34" charset="0"/>
              <a:ea typeface="Calibri" panose="020F0502020204030204" pitchFamily="34" charset="0"/>
              <a:cs typeface="Times New Roman" panose="02020603050405020304" pitchFamily="18" charset="0"/>
            </a:endParaRPr>
          </a:p>
          <a:p>
            <a:pPr>
              <a:buClr>
                <a:srgbClr val="007884"/>
              </a:buClr>
            </a:pPr>
            <a:r>
              <a:rPr lang="en-US" sz="1800">
                <a:effectLst/>
                <a:latin typeface="Verdana" panose="020B0604030504040204" pitchFamily="34" charset="0"/>
                <a:ea typeface="Calibri" panose="020F0502020204030204" pitchFamily="34" charset="0"/>
                <a:cs typeface="Times New Roman" panose="02020603050405020304" pitchFamily="18" charset="0"/>
              </a:rPr>
              <a:t>Installation location </a:t>
            </a:r>
          </a:p>
          <a:p>
            <a:pPr marL="0" indent="0">
              <a:buNone/>
            </a:pPr>
            <a:endParaRPr lang="en-US" sz="1800">
              <a:latin typeface="Verdana" panose="020B0604030504040204" pitchFamily="34" charset="0"/>
              <a:ea typeface="Calibri" panose="020F0502020204030204" pitchFamily="34" charset="0"/>
              <a:cs typeface="Times New Roman" panose="02020603050405020304" pitchFamily="18" charset="0"/>
            </a:endParaRPr>
          </a:p>
          <a:p>
            <a:pPr marL="0" indent="0">
              <a:buNone/>
            </a:pPr>
            <a:r>
              <a:rPr lang="en-US" sz="1800">
                <a:effectLst/>
                <a:latin typeface="Verdana" panose="020B0604030504040204" pitchFamily="34" charset="0"/>
                <a:ea typeface="Calibri" panose="020F0502020204030204" pitchFamily="34" charset="0"/>
                <a:cs typeface="Times New Roman" panose="02020603050405020304" pitchFamily="18" charset="0"/>
              </a:rPr>
              <a:t>Make sure the water heater can handle the households hot water usage by considering the number of bedrooms and bathrooms in the house.</a:t>
            </a:r>
          </a:p>
          <a:p>
            <a:pPr marL="0" indent="0">
              <a:buNone/>
            </a:pPr>
            <a:endParaRPr lang="en-US" sz="1800"/>
          </a:p>
          <a:p>
            <a:pPr marL="0" indent="0">
              <a:buNone/>
            </a:pPr>
            <a:r>
              <a:rPr lang="en-US" sz="1800">
                <a:effectLst/>
                <a:latin typeface="Verdana" panose="020B0604030504040204" pitchFamily="34" charset="0"/>
                <a:ea typeface="Calibri" panose="020F0502020204030204" pitchFamily="34" charset="0"/>
                <a:cs typeface="Times New Roman" panose="02020603050405020304" pitchFamily="18" charset="0"/>
              </a:rPr>
              <a:t>Plumbing codes specify the size of the tank based on the number of bedrooms and bathrooms in a household and categorize the tank by the first-hour rating </a:t>
            </a:r>
            <a:r>
              <a:rPr lang="en-US" sz="1800">
                <a:latin typeface="Verdana" panose="020B0604030504040204" pitchFamily="34" charset="0"/>
                <a:ea typeface="Calibri" panose="020F0502020204030204" pitchFamily="34" charset="0"/>
                <a:cs typeface="Times New Roman" panose="02020603050405020304" pitchFamily="18" charset="0"/>
              </a:rPr>
              <a:t>— </a:t>
            </a:r>
            <a:r>
              <a:rPr lang="en-US" sz="1800">
                <a:effectLst/>
                <a:latin typeface="Verdana" panose="020B0604030504040204" pitchFamily="34" charset="0"/>
                <a:ea typeface="Calibri" panose="020F0502020204030204" pitchFamily="34" charset="0"/>
                <a:cs typeface="Times New Roman" panose="02020603050405020304" pitchFamily="18" charset="0"/>
              </a:rPr>
              <a:t>size an EHWH tank for efficiency, and size up.</a:t>
            </a:r>
            <a:endParaRPr lang="en-US" sz="1800"/>
          </a:p>
        </p:txBody>
      </p:sp>
      <p:sp>
        <p:nvSpPr>
          <p:cNvPr id="8" name="Title 1">
            <a:extLst>
              <a:ext uri="{FF2B5EF4-FFF2-40B4-BE49-F238E27FC236}">
                <a16:creationId xmlns:a16="http://schemas.microsoft.com/office/drawing/2014/main" id="{D6A507EC-5CDD-4CDD-87C7-FA377759A8C2}"/>
              </a:ext>
            </a:extLst>
          </p:cNvPr>
          <p:cNvSpPr>
            <a:spLocks noGrp="1"/>
          </p:cNvSpPr>
          <p:nvPr>
            <p:ph type="title"/>
          </p:nvPr>
        </p:nvSpPr>
        <p:spPr>
          <a:xfrm>
            <a:off x="609600" y="274638"/>
            <a:ext cx="9652000" cy="487362"/>
          </a:xfrm>
        </p:spPr>
        <p:txBody>
          <a:bodyPr/>
          <a:lstStyle/>
          <a:p>
            <a:r>
              <a:rPr lang="en-US"/>
              <a:t>Product Compatibility: Sizing Considerations</a:t>
            </a:r>
          </a:p>
        </p:txBody>
      </p:sp>
    </p:spTree>
    <p:extLst>
      <p:ext uri="{BB962C8B-B14F-4D97-AF65-F5344CB8AC3E}">
        <p14:creationId xmlns:p14="http://schemas.microsoft.com/office/powerpoint/2010/main" val="3386611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B40FD-E770-4188-A3B5-B984948270AB}"/>
              </a:ext>
            </a:extLst>
          </p:cNvPr>
          <p:cNvSpPr>
            <a:spLocks noGrp="1"/>
          </p:cNvSpPr>
          <p:nvPr>
            <p:ph type="title"/>
          </p:nvPr>
        </p:nvSpPr>
        <p:spPr/>
        <p:txBody>
          <a:bodyPr/>
          <a:lstStyle/>
          <a:p>
            <a:r>
              <a:rPr lang="en-US"/>
              <a:t>Tank Attribute Overview</a:t>
            </a:r>
          </a:p>
        </p:txBody>
      </p:sp>
      <p:sp>
        <p:nvSpPr>
          <p:cNvPr id="3" name="Content Placeholder 2">
            <a:extLst>
              <a:ext uri="{FF2B5EF4-FFF2-40B4-BE49-F238E27FC236}">
                <a16:creationId xmlns:a16="http://schemas.microsoft.com/office/drawing/2014/main" id="{BCCB2D0C-71AF-48D5-9786-DE7B75C26D59}"/>
              </a:ext>
            </a:extLst>
          </p:cNvPr>
          <p:cNvSpPr>
            <a:spLocks noGrp="1"/>
          </p:cNvSpPr>
          <p:nvPr>
            <p:ph idx="1"/>
          </p:nvPr>
        </p:nvSpPr>
        <p:spPr>
          <a:xfrm>
            <a:off x="609600" y="952500"/>
            <a:ext cx="11087100" cy="4953000"/>
          </a:xfrm>
        </p:spPr>
        <p:txBody>
          <a:bodyPr>
            <a:noAutofit/>
          </a:bodyPr>
          <a:lstStyle/>
          <a:p>
            <a:pPr marL="0" indent="0">
              <a:buNone/>
            </a:pPr>
            <a:r>
              <a:rPr lang="en-US" sz="1800" i="1" dirty="0"/>
              <a:t>All attributes below vary depending on specific brand and tank. </a:t>
            </a:r>
          </a:p>
          <a:p>
            <a:pPr marL="0" indent="0">
              <a:buNone/>
            </a:pPr>
            <a:endParaRPr lang="en-US" sz="1800" i="1" dirty="0"/>
          </a:p>
          <a:p>
            <a:pPr marL="0" indent="0">
              <a:buNone/>
            </a:pPr>
            <a:r>
              <a:rPr lang="en-US" sz="1800" b="1" dirty="0"/>
              <a:t>Tanks sizes</a:t>
            </a:r>
          </a:p>
          <a:p>
            <a:pPr lvl="1">
              <a:buClr>
                <a:srgbClr val="007884"/>
              </a:buClr>
            </a:pPr>
            <a:r>
              <a:rPr lang="en-US" dirty="0"/>
              <a:t>Heights range from 47 – 79 inches, diameter range from 20 - 27 inches</a:t>
            </a:r>
          </a:p>
          <a:p>
            <a:pPr lvl="1">
              <a:buClr>
                <a:srgbClr val="007884"/>
              </a:buClr>
            </a:pPr>
            <a:r>
              <a:rPr lang="en-US" dirty="0"/>
              <a:t>Volumetric range from 50 gallon, 65 and 66-gallon, 80-gallon</a:t>
            </a:r>
          </a:p>
          <a:p>
            <a:pPr marL="0" indent="0">
              <a:buNone/>
            </a:pPr>
            <a:r>
              <a:rPr lang="en-US" sz="1800" b="1" dirty="0"/>
              <a:t>Amperage and breaker requirements</a:t>
            </a:r>
          </a:p>
          <a:p>
            <a:pPr lvl="1">
              <a:buClr>
                <a:srgbClr val="007884"/>
              </a:buClr>
            </a:pPr>
            <a:r>
              <a:rPr lang="en-US" dirty="0"/>
              <a:t>Range from 15 – 30-amp requirements</a:t>
            </a:r>
          </a:p>
          <a:p>
            <a:pPr marL="0" indent="0">
              <a:buNone/>
            </a:pPr>
            <a:r>
              <a:rPr lang="en-US" sz="1800" b="1" dirty="0"/>
              <a:t>Operating ranges</a:t>
            </a:r>
          </a:p>
          <a:p>
            <a:pPr lvl="1"/>
            <a:r>
              <a:rPr lang="en-US" dirty="0"/>
              <a:t>A. O. Smith </a:t>
            </a:r>
            <a:r>
              <a:rPr lang="en-US" dirty="0" err="1"/>
              <a:t>Voltex</a:t>
            </a:r>
            <a:r>
              <a:rPr lang="en-US" dirty="0"/>
              <a:t>, 45⁰F to 120⁰F</a:t>
            </a:r>
          </a:p>
          <a:p>
            <a:pPr lvl="1"/>
            <a:r>
              <a:rPr lang="en-US" dirty="0"/>
              <a:t>A. O. Smith </a:t>
            </a:r>
            <a:r>
              <a:rPr lang="en-US" dirty="0" err="1"/>
              <a:t>Voltex</a:t>
            </a:r>
            <a:r>
              <a:rPr lang="en-US" dirty="0"/>
              <a:t> AL, 37⁰F to 120⁰F </a:t>
            </a:r>
          </a:p>
          <a:p>
            <a:pPr lvl="1"/>
            <a:r>
              <a:rPr lang="en-US" dirty="0"/>
              <a:t>Bradford White, 35⁰F to 120⁰F</a:t>
            </a:r>
          </a:p>
          <a:p>
            <a:pPr lvl="1"/>
            <a:r>
              <a:rPr lang="en-US" dirty="0"/>
              <a:t>Rheem, 37⁰F to 145⁰F</a:t>
            </a:r>
          </a:p>
          <a:p>
            <a:pPr marL="0" indent="0">
              <a:buNone/>
            </a:pPr>
            <a:r>
              <a:rPr lang="en-US" sz="1800" b="1" dirty="0"/>
              <a:t>Connections</a:t>
            </a:r>
          </a:p>
          <a:p>
            <a:pPr lvl="1">
              <a:buClr>
                <a:srgbClr val="007884"/>
              </a:buClr>
            </a:pPr>
            <a:r>
              <a:rPr lang="en-US" dirty="0"/>
              <a:t>Top or side plumbed</a:t>
            </a:r>
          </a:p>
          <a:p>
            <a:pPr marL="0" indent="0">
              <a:buNone/>
            </a:pPr>
            <a:r>
              <a:rPr lang="en-US" sz="1800" b="1" dirty="0"/>
              <a:t>Exhaust </a:t>
            </a:r>
          </a:p>
          <a:p>
            <a:pPr lvl="1">
              <a:buClr>
                <a:srgbClr val="007884"/>
              </a:buClr>
            </a:pPr>
            <a:r>
              <a:rPr lang="en-US" dirty="0"/>
              <a:t>Rear, right-side, or top</a:t>
            </a:r>
          </a:p>
        </p:txBody>
      </p:sp>
    </p:spTree>
    <p:extLst>
      <p:ext uri="{BB962C8B-B14F-4D97-AF65-F5344CB8AC3E}">
        <p14:creationId xmlns:p14="http://schemas.microsoft.com/office/powerpoint/2010/main" val="2719139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298AFC93-5DEF-4D1B-BF6B-2C6FF1495039}"/>
              </a:ext>
            </a:extLst>
          </p:cNvPr>
          <p:cNvGraphicFramePr/>
          <p:nvPr/>
        </p:nvGraphicFramePr>
        <p:xfrm>
          <a:off x="609600" y="1038225"/>
          <a:ext cx="10287001" cy="5514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a:extLst>
              <a:ext uri="{FF2B5EF4-FFF2-40B4-BE49-F238E27FC236}">
                <a16:creationId xmlns:a16="http://schemas.microsoft.com/office/drawing/2014/main" id="{75672A54-DAD4-8D2A-3196-4F39ABB2B491}"/>
              </a:ext>
            </a:extLst>
          </p:cNvPr>
          <p:cNvSpPr>
            <a:spLocks noGrp="1"/>
          </p:cNvSpPr>
          <p:nvPr>
            <p:ph type="title"/>
          </p:nvPr>
        </p:nvSpPr>
        <p:spPr/>
        <p:txBody>
          <a:bodyPr/>
          <a:lstStyle/>
          <a:p>
            <a:r>
              <a:rPr lang="en-US"/>
              <a:t>Tank Selection Criteria</a:t>
            </a:r>
          </a:p>
        </p:txBody>
      </p:sp>
    </p:spTree>
    <p:extLst>
      <p:ext uri="{BB962C8B-B14F-4D97-AF65-F5344CB8AC3E}">
        <p14:creationId xmlns:p14="http://schemas.microsoft.com/office/powerpoint/2010/main" val="1115571452"/>
      </p:ext>
    </p:extLst>
  </p:cSld>
  <p:clrMapOvr>
    <a:masterClrMapping/>
  </p:clrMapOvr>
</p:sld>
</file>

<file path=ppt/theme/theme1.xml><?xml version="1.0" encoding="utf-8"?>
<a:theme xmlns:a="http://schemas.openxmlformats.org/drawingml/2006/main" name="hot water solutions">
  <a:themeElements>
    <a:clrScheme name="HWS_Rebrand-1">
      <a:dk1>
        <a:sysClr val="windowText" lastClr="000000"/>
      </a:dk1>
      <a:lt1>
        <a:sysClr val="window" lastClr="FFFFFF"/>
      </a:lt1>
      <a:dk2>
        <a:srgbClr val="007884"/>
      </a:dk2>
      <a:lt2>
        <a:srgbClr val="B6E4FA"/>
      </a:lt2>
      <a:accent1>
        <a:srgbClr val="F78D1E"/>
      </a:accent1>
      <a:accent2>
        <a:srgbClr val="007884"/>
      </a:accent2>
      <a:accent3>
        <a:srgbClr val="484978"/>
      </a:accent3>
      <a:accent4>
        <a:srgbClr val="1995A3"/>
      </a:accent4>
      <a:accent5>
        <a:srgbClr val="B6E4FA"/>
      </a:accent5>
      <a:accent6>
        <a:srgbClr val="FFEBD9"/>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ot water solutions" id="{6EDC405C-2188-4450-81F0-A7D9660D5B31}" vid="{1FA070D1-57C7-41BC-96C3-1E539AC8AD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354EE0647AD84BB9C1D73AAEC8D48C" ma:contentTypeVersion="20" ma:contentTypeDescription="Create a new document." ma:contentTypeScope="" ma:versionID="a863703e909538e1b23969f34d0fddd9">
  <xsd:schema xmlns:xsd="http://www.w3.org/2001/XMLSchema" xmlns:xs="http://www.w3.org/2001/XMLSchema" xmlns:p="http://schemas.microsoft.com/office/2006/metadata/properties" xmlns:ns2="95e0a0e3-4b18-492e-8067-bcba242b9774" xmlns:ns3="926e97fe-964c-4de9-82ff-0841a6bf0670" targetNamespace="http://schemas.microsoft.com/office/2006/metadata/properties" ma:root="true" ma:fieldsID="898b715e238364001672096581a7d0e4" ns2:_="" ns3:_="">
    <xsd:import namespace="95e0a0e3-4b18-492e-8067-bcba242b9774"/>
    <xsd:import namespace="926e97fe-964c-4de9-82ff-0841a6bf067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2:TaxCatchAll"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e0a0e3-4b18-492e-8067-bcba242b9774" elementFormDefault="qualified">
    <xsd:import namespace="http://schemas.microsoft.com/office/2006/documentManagement/types"/>
    <xsd:import namespace="http://schemas.microsoft.com/office/infopath/2007/PartnerControls"/>
    <xsd:element name="SharedWithUsers" ma:index="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d9e1688-4ae7-4028-86a4-f13f6205962b}" ma:internalName="TaxCatchAll" ma:showField="CatchAllData" ma:web="95e0a0e3-4b18-492e-8067-bcba242b977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26e97fe-964c-4de9-82ff-0841a6bf0670" elementFormDefault="qualified">
    <xsd:import namespace="http://schemas.microsoft.com/office/2006/documentManagement/types"/>
    <xsd:import namespace="http://schemas.microsoft.com/office/infopath/2007/PartnerControls"/>
    <xsd:element name="MediaServiceMetadata" ma:index="6" nillable="true" ma:displayName="MediaServiceMetadata" ma:hidden="true" ma:internalName="MediaServiceMetadata" ma:readOnly="true">
      <xsd:simpleType>
        <xsd:restriction base="dms:Note"/>
      </xsd:simpleType>
    </xsd:element>
    <xsd:element name="MediaServiceFastMetadata" ma:index="7" nillable="true" ma:displayName="MediaServiceFastMetadata" ma:hidden="true" ma:internalName="MediaServiceFastMetadata" ma:readOnly="true">
      <xsd:simpleType>
        <xsd:restriction base="dms:Note"/>
      </xsd:simpleType>
    </xsd:element>
    <xsd:element name="MediaServiceAutoTags" ma:index="8" nillable="true" ma:displayName="Tags" ma:internalName="MediaServiceAutoTags" ma:readOnly="true">
      <xsd:simpleType>
        <xsd:restriction base="dms:Text"/>
      </xsd:simpleType>
    </xsd:element>
    <xsd:element name="MediaServiceGenerationTime" ma:index="9" nillable="true" ma:displayName="MediaServiceGenerationTime" ma:hidden="true" ma:internalName="MediaServiceGenerationTime" ma:readOnly="true">
      <xsd:simpleType>
        <xsd:restriction base="dms:Text"/>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f6033a7-fbac-4cd0-8a8a-00b65ae7f6db"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5e0a0e3-4b18-492e-8067-bcba242b9774" xsi:nil="true"/>
    <lcf76f155ced4ddcb4097134ff3c332f xmlns="926e97fe-964c-4de9-82ff-0841a6bf067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D1567D6-5D5D-4E28-B937-7566F7FC9140}">
  <ds:schemaRefs>
    <ds:schemaRef ds:uri="926e97fe-964c-4de9-82ff-0841a6bf0670"/>
    <ds:schemaRef ds:uri="95e0a0e3-4b18-492e-8067-bcba242b977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A2E7638-D602-4C4A-AB37-DD0715D43ABA}">
  <ds:schemaRefs>
    <ds:schemaRef ds:uri="http://schemas.microsoft.com/sharepoint/v3/contenttype/forms"/>
  </ds:schemaRefs>
</ds:datastoreItem>
</file>

<file path=customXml/itemProps3.xml><?xml version="1.0" encoding="utf-8"?>
<ds:datastoreItem xmlns:ds="http://schemas.openxmlformats.org/officeDocument/2006/customXml" ds:itemID="{54C8021C-B1CF-40F3-90BF-53F4F8BF3347}">
  <ds:schemaRefs>
    <ds:schemaRef ds:uri="13782c65-7391-49b1-8853-0f2ed65e6534"/>
    <ds:schemaRef ds:uri="25b6778e-9c8d-43fe-a9ef-b68cf76997a7"/>
    <ds:schemaRef ds:uri="926e97fe-964c-4de9-82ff-0841a6bf0670"/>
    <ds:schemaRef ds:uri="95e0a0e3-4b18-492e-8067-bcba242b9774"/>
    <ds:schemaRef ds:uri="b0026184-765f-4768-b711-70a371f96413"/>
    <ds:schemaRef ds:uri="ef23e667-b1b1-4f6f-bc41-7f12c3eaf1a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263</TotalTime>
  <Words>3244</Words>
  <Application>Microsoft Office PowerPoint</Application>
  <PresentationFormat>Widescreen</PresentationFormat>
  <Paragraphs>571</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Cambria Math</vt:lpstr>
      <vt:lpstr>Verdana</vt:lpstr>
      <vt:lpstr>hot water solutions</vt:lpstr>
      <vt:lpstr>All Manufacturer Technical Electric Hybrid Water Heater (EHWH) Training</vt:lpstr>
      <vt:lpstr>Table of Contents</vt:lpstr>
      <vt:lpstr>Hot Water Solutions Resource Links &amp; Contact Information</vt:lpstr>
      <vt:lpstr>Manufacturer Resource Links &amp; Contact Information</vt:lpstr>
      <vt:lpstr>Qualified Products List </vt:lpstr>
      <vt:lpstr>Qualified Products List (cont.)</vt:lpstr>
      <vt:lpstr>Product Compatibility: Sizing Considerations</vt:lpstr>
      <vt:lpstr>Tank Attribute Overview</vt:lpstr>
      <vt:lpstr>Tank Selection Criteria</vt:lpstr>
      <vt:lpstr>Specifics by Brand</vt:lpstr>
      <vt:lpstr>Specifics by Brand (cont.)</vt:lpstr>
      <vt:lpstr>Brand Model Dimension Specifics</vt:lpstr>
      <vt:lpstr>PowerPoint Presentation</vt:lpstr>
      <vt:lpstr>Installation Considerations: Open Basement</vt:lpstr>
      <vt:lpstr>Installation Considerations: Garages</vt:lpstr>
      <vt:lpstr>Cold Climates Zones</vt:lpstr>
      <vt:lpstr>Exhaust-Only Ducting Energy Savings Comparison</vt:lpstr>
      <vt:lpstr>Exhaust-Only Ducting Energy Savings Comparison (cont.)</vt:lpstr>
      <vt:lpstr>Volumetric Constraint Testing</vt:lpstr>
      <vt:lpstr>Volumetric Constraint Testing (cont.)</vt:lpstr>
      <vt:lpstr>Volumetric Constraint Testing (cont.)</vt:lpstr>
      <vt:lpstr>Noise</vt:lpstr>
      <vt:lpstr>Noise Mitigation</vt:lpstr>
      <vt:lpstr>Brand Naming Convention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DRAFT_EHWH_All Manufacturer Technical Training</dc:title>
  <dc:creator>Jesse Largent</dc:creator>
  <cp:keywords>Training; On demand; EHWHs</cp:keywords>
  <cp:lastModifiedBy>Trevor McCord</cp:lastModifiedBy>
  <cp:revision>1</cp:revision>
  <dcterms:created xsi:type="dcterms:W3CDTF">2020-06-12T22:13:13Z</dcterms:created>
  <dcterms:modified xsi:type="dcterms:W3CDTF">2022-12-28T18:24:14Z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0x0101009D354EE0647AD84BB9C1D73AAEC8D48C</vt:lpwstr>
  </property>
  <property fmtid="{D5CDD505-2E9C-101B-9397-08002B2CF9AE}" pid="3" name="Order">
    <vt:r8>205900</vt:r8>
  </property>
  <property fmtid="{D5CDD505-2E9C-101B-9397-08002B2CF9AE}" pid="4" name="_ExtendedDescription">
    <vt:lpwstr/>
  </property>
  <property fmtid="{D5CDD505-2E9C-101B-9397-08002B2CF9AE}" pid="5" name="MediaServiceImageTags">
    <vt:lpwstr/>
  </property>
  <property fmtid="{D5CDD505-2E9C-101B-9397-08002B2CF9AE}" pid="6" name="TaxKeyword">
    <vt:lpwstr>370;#Training|9c596c05-6f27-4a35-8d4c-bf628f506061;#417;#EHWHs|514cdaf0-5c92-4baa-afa0-0487a4cd3f97;#444;#On demand|ff6ac254-d58e-4d16-aabe-d6acc8462cf2</vt:lpwstr>
  </property>
  <property fmtid="{D5CDD505-2E9C-101B-9397-08002B2CF9AE}" pid="7" name="Classification Level">
    <vt:lpwstr/>
  </property>
  <property fmtid="{D5CDD505-2E9C-101B-9397-08002B2CF9AE}" pid="8" name="Department or Function">
    <vt:lpwstr/>
  </property>
</Properties>
</file>